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3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92A6E-C62F-4918-8CCE-E5043E6C5C20}" v="18" dt="2023-12-19T03:25:51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 naidu" userId="828ef99a0ce31bf4" providerId="LiveId" clId="{72492A6E-C62F-4918-8CCE-E5043E6C5C20}"/>
    <pc:docChg chg="undo custSel addSld delSld modSld">
      <pc:chgData name="vasu naidu" userId="828ef99a0ce31bf4" providerId="LiveId" clId="{72492A6E-C62F-4918-8CCE-E5043E6C5C20}" dt="2023-12-19T03:26:18.029" v="153" actId="47"/>
      <pc:docMkLst>
        <pc:docMk/>
      </pc:docMkLst>
      <pc:sldChg chg="del">
        <pc:chgData name="vasu naidu" userId="828ef99a0ce31bf4" providerId="LiveId" clId="{72492A6E-C62F-4918-8CCE-E5043E6C5C20}" dt="2023-12-19T03:16:30.610" v="83" actId="47"/>
        <pc:sldMkLst>
          <pc:docMk/>
          <pc:sldMk cId="1227775749" sldId="257"/>
        </pc:sldMkLst>
      </pc:sldChg>
      <pc:sldChg chg="addSp delSp modSp mod setBg">
        <pc:chgData name="vasu naidu" userId="828ef99a0ce31bf4" providerId="LiveId" clId="{72492A6E-C62F-4918-8CCE-E5043E6C5C20}" dt="2023-12-19T03:16:25.413" v="82" actId="26606"/>
        <pc:sldMkLst>
          <pc:docMk/>
          <pc:sldMk cId="78332601" sldId="263"/>
        </pc:sldMkLst>
        <pc:spChg chg="mod">
          <ac:chgData name="vasu naidu" userId="828ef99a0ce31bf4" providerId="LiveId" clId="{72492A6E-C62F-4918-8CCE-E5043E6C5C20}" dt="2023-12-19T03:16:24.182" v="79" actId="26606"/>
          <ac:spMkLst>
            <pc:docMk/>
            <pc:sldMk cId="78332601" sldId="263"/>
            <ac:spMk id="2" creationId="{76C1736C-90F9-FDA2-3D14-15D26EA3410F}"/>
          </ac:spMkLst>
        </pc:spChg>
        <pc:spChg chg="add del mod">
          <ac:chgData name="vasu naidu" userId="828ef99a0ce31bf4" providerId="LiveId" clId="{72492A6E-C62F-4918-8CCE-E5043E6C5C20}" dt="2023-12-19T03:16:25.413" v="82" actId="26606"/>
          <ac:spMkLst>
            <pc:docMk/>
            <pc:sldMk cId="78332601" sldId="263"/>
            <ac:spMk id="3" creationId="{E994D97C-2F65-44F3-6777-979A2F3BAEE0}"/>
          </ac:spMkLst>
        </pc:spChg>
        <pc:spChg chg="add del">
          <ac:chgData name="vasu naidu" userId="828ef99a0ce31bf4" providerId="LiveId" clId="{72492A6E-C62F-4918-8CCE-E5043E6C5C20}" dt="2023-12-19T03:16:18.376" v="77" actId="26606"/>
          <ac:spMkLst>
            <pc:docMk/>
            <pc:sldMk cId="78332601" sldId="263"/>
            <ac:spMk id="8" creationId="{3741B58E-3B65-4A01-A276-975AB2CF8A08}"/>
          </ac:spMkLst>
        </pc:spChg>
        <pc:spChg chg="add del">
          <ac:chgData name="vasu naidu" userId="828ef99a0ce31bf4" providerId="LiveId" clId="{72492A6E-C62F-4918-8CCE-E5043E6C5C20}" dt="2023-12-19T03:16:24.182" v="79" actId="26606"/>
          <ac:spMkLst>
            <pc:docMk/>
            <pc:sldMk cId="78332601" sldId="263"/>
            <ac:spMk id="9" creationId="{990D0034-F768-41E7-85D4-F38C4DE85770}"/>
          </ac:spMkLst>
        </pc:spChg>
        <pc:spChg chg="add del">
          <ac:chgData name="vasu naidu" userId="828ef99a0ce31bf4" providerId="LiveId" clId="{72492A6E-C62F-4918-8CCE-E5043E6C5C20}" dt="2023-12-19T03:16:18.376" v="77" actId="26606"/>
          <ac:spMkLst>
            <pc:docMk/>
            <pc:sldMk cId="78332601" sldId="263"/>
            <ac:spMk id="10" creationId="{7AAC67C3-831B-4AB1-A259-DFB839CAFAFC}"/>
          </ac:spMkLst>
        </pc:spChg>
        <pc:spChg chg="add del">
          <ac:chgData name="vasu naidu" userId="828ef99a0ce31bf4" providerId="LiveId" clId="{72492A6E-C62F-4918-8CCE-E5043E6C5C20}" dt="2023-12-19T03:16:24.182" v="79" actId="26606"/>
          <ac:spMkLst>
            <pc:docMk/>
            <pc:sldMk cId="78332601" sldId="263"/>
            <ac:spMk id="11" creationId="{C4F7E42D-8B5A-4FC8-81CD-9E60171F7FA8}"/>
          </ac:spMkLst>
        </pc:spChg>
        <pc:spChg chg="add del">
          <ac:chgData name="vasu naidu" userId="828ef99a0ce31bf4" providerId="LiveId" clId="{72492A6E-C62F-4918-8CCE-E5043E6C5C20}" dt="2023-12-19T03:16:18.376" v="77" actId="26606"/>
          <ac:spMkLst>
            <pc:docMk/>
            <pc:sldMk cId="78332601" sldId="263"/>
            <ac:spMk id="12" creationId="{054B3F04-9EAC-45C0-B3CE-0387EEA10A0C}"/>
          </ac:spMkLst>
        </pc:spChg>
        <pc:spChg chg="add del">
          <ac:chgData name="vasu naidu" userId="828ef99a0ce31bf4" providerId="LiveId" clId="{72492A6E-C62F-4918-8CCE-E5043E6C5C20}" dt="2023-12-19T03:16:24.182" v="79" actId="26606"/>
          <ac:spMkLst>
            <pc:docMk/>
            <pc:sldMk cId="78332601" sldId="263"/>
            <ac:spMk id="13" creationId="{8C04651D-B9F4-4935-A02D-364153FBDF54}"/>
          </ac:spMkLst>
        </pc:spChg>
        <pc:graphicFrameChg chg="add del">
          <ac:chgData name="vasu naidu" userId="828ef99a0ce31bf4" providerId="LiveId" clId="{72492A6E-C62F-4918-8CCE-E5043E6C5C20}" dt="2023-12-19T03:16:25.382" v="81" actId="26606"/>
          <ac:graphicFrameMkLst>
            <pc:docMk/>
            <pc:sldMk cId="78332601" sldId="263"/>
            <ac:graphicFrameMk id="15" creationId="{BF69B1DA-E05F-B0B7-E46F-04ABDB43FEF7}"/>
          </ac:graphicFrameMkLst>
        </pc:graphicFrameChg>
        <pc:graphicFrameChg chg="add">
          <ac:chgData name="vasu naidu" userId="828ef99a0ce31bf4" providerId="LiveId" clId="{72492A6E-C62F-4918-8CCE-E5043E6C5C20}" dt="2023-12-19T03:16:25.413" v="82" actId="26606"/>
          <ac:graphicFrameMkLst>
            <pc:docMk/>
            <pc:sldMk cId="78332601" sldId="263"/>
            <ac:graphicFrameMk id="17" creationId="{F756F589-06C3-EB3A-ED19-38CBAC617C6C}"/>
          </ac:graphicFrameMkLst>
        </pc:graphicFrameChg>
        <pc:picChg chg="add del">
          <ac:chgData name="vasu naidu" userId="828ef99a0ce31bf4" providerId="LiveId" clId="{72492A6E-C62F-4918-8CCE-E5043E6C5C20}" dt="2023-12-19T03:16:24.182" v="79" actId="26606"/>
          <ac:picMkLst>
            <pc:docMk/>
            <pc:sldMk cId="78332601" sldId="263"/>
            <ac:picMk id="5" creationId="{4CB737F8-49F6-D3D5-0D3E-EAEB400C2507}"/>
          </ac:picMkLst>
        </pc:picChg>
      </pc:sldChg>
      <pc:sldChg chg="addSp delSp modSp new del mod setBg setClrOvrMap">
        <pc:chgData name="vasu naidu" userId="828ef99a0ce31bf4" providerId="LiveId" clId="{72492A6E-C62F-4918-8CCE-E5043E6C5C20}" dt="2023-12-19T03:24:17.383" v="126" actId="47"/>
        <pc:sldMkLst>
          <pc:docMk/>
          <pc:sldMk cId="1704089557" sldId="277"/>
        </pc:sldMkLst>
        <pc:spChg chg="mod">
          <ac:chgData name="vasu naidu" userId="828ef99a0ce31bf4" providerId="LiveId" clId="{72492A6E-C62F-4918-8CCE-E5043E6C5C20}" dt="2023-12-19T03:23:25.470" v="119" actId="14100"/>
          <ac:spMkLst>
            <pc:docMk/>
            <pc:sldMk cId="1704089557" sldId="277"/>
            <ac:spMk id="2" creationId="{3AA5DCCE-682E-6AD6-EB29-0F6C11AE046D}"/>
          </ac:spMkLst>
        </pc:spChg>
        <pc:spChg chg="del">
          <ac:chgData name="vasu naidu" userId="828ef99a0ce31bf4" providerId="LiveId" clId="{72492A6E-C62F-4918-8CCE-E5043E6C5C20}" dt="2023-12-19T03:22:01.292" v="86" actId="478"/>
          <ac:spMkLst>
            <pc:docMk/>
            <pc:sldMk cId="1704089557" sldId="277"/>
            <ac:spMk id="3" creationId="{B471F172-8462-C33E-7301-B1C1EA9706F6}"/>
          </ac:spMkLst>
        </pc:spChg>
        <pc:spChg chg="mod ord">
          <ac:chgData name="vasu naidu" userId="828ef99a0ce31bf4" providerId="LiveId" clId="{72492A6E-C62F-4918-8CCE-E5043E6C5C20}" dt="2023-12-19T03:24:04.719" v="123" actId="14100"/>
          <ac:spMkLst>
            <pc:docMk/>
            <pc:sldMk cId="1704089557" sldId="277"/>
            <ac:spMk id="4" creationId="{F4F50D0F-1836-14F9-16A6-C3963085A84E}"/>
          </ac:spMkLst>
        </pc:spChg>
        <pc:spChg chg="add del">
          <ac:chgData name="vasu naidu" userId="828ef99a0ce31bf4" providerId="LiveId" clId="{72492A6E-C62F-4918-8CCE-E5043E6C5C20}" dt="2023-12-19T03:23:18.519" v="117" actId="26606"/>
          <ac:spMkLst>
            <pc:docMk/>
            <pc:sldMk cId="1704089557" sldId="277"/>
            <ac:spMk id="1031" creationId="{4E4490D0-3672-446A-AC12-B4830333BDDD}"/>
          </ac:spMkLst>
        </pc:spChg>
        <pc:spChg chg="add del">
          <ac:chgData name="vasu naidu" userId="828ef99a0ce31bf4" providerId="LiveId" clId="{72492A6E-C62F-4918-8CCE-E5043E6C5C20}" dt="2023-12-19T03:23:18.519" v="117" actId="26606"/>
          <ac:spMkLst>
            <pc:docMk/>
            <pc:sldMk cId="1704089557" sldId="277"/>
            <ac:spMk id="1033" creationId="{39CB82C2-DF65-4EC1-8280-F201D50F570B}"/>
          </ac:spMkLst>
        </pc:spChg>
        <pc:spChg chg="add del">
          <ac:chgData name="vasu naidu" userId="828ef99a0ce31bf4" providerId="LiveId" clId="{72492A6E-C62F-4918-8CCE-E5043E6C5C20}" dt="2023-12-19T03:23:18.519" v="117" actId="26606"/>
          <ac:spMkLst>
            <pc:docMk/>
            <pc:sldMk cId="1704089557" sldId="277"/>
            <ac:spMk id="1037" creationId="{FA4CD5CB-D209-4D70-8CA4-629731C59219}"/>
          </ac:spMkLst>
        </pc:spChg>
        <pc:spChg chg="add del">
          <ac:chgData name="vasu naidu" userId="828ef99a0ce31bf4" providerId="LiveId" clId="{72492A6E-C62F-4918-8CCE-E5043E6C5C20}" dt="2023-12-19T03:23:18.519" v="117" actId="26606"/>
          <ac:spMkLst>
            <pc:docMk/>
            <pc:sldMk cId="1704089557" sldId="277"/>
            <ac:spMk id="1041" creationId="{B4C27B90-DF2B-4D00-BA07-18ED774CD2F1}"/>
          </ac:spMkLst>
        </pc:spChg>
        <pc:spChg chg="add del">
          <ac:chgData name="vasu naidu" userId="828ef99a0ce31bf4" providerId="LiveId" clId="{72492A6E-C62F-4918-8CCE-E5043E6C5C20}" dt="2023-12-19T03:23:18.519" v="117" actId="26606"/>
          <ac:spMkLst>
            <pc:docMk/>
            <pc:sldMk cId="1704089557" sldId="277"/>
            <ac:spMk id="1043" creationId="{593ACC25-C262-417A-8AA9-0641C772BDB6}"/>
          </ac:spMkLst>
        </pc:spChg>
        <pc:spChg chg="add">
          <ac:chgData name="vasu naidu" userId="828ef99a0ce31bf4" providerId="LiveId" clId="{72492A6E-C62F-4918-8CCE-E5043E6C5C20}" dt="2023-12-19T03:23:18.535" v="118" actId="26606"/>
          <ac:spMkLst>
            <pc:docMk/>
            <pc:sldMk cId="1704089557" sldId="277"/>
            <ac:spMk id="1045" creationId="{600B5AE2-C5CC-499C-8F2D-249888BE22C2}"/>
          </ac:spMkLst>
        </pc:spChg>
        <pc:spChg chg="add">
          <ac:chgData name="vasu naidu" userId="828ef99a0ce31bf4" providerId="LiveId" clId="{72492A6E-C62F-4918-8CCE-E5043E6C5C20}" dt="2023-12-19T03:23:18.535" v="118" actId="26606"/>
          <ac:spMkLst>
            <pc:docMk/>
            <pc:sldMk cId="1704089557" sldId="277"/>
            <ac:spMk id="1046" creationId="{BA7A3698-B350-40E5-8475-9BCC41A089FC}"/>
          </ac:spMkLst>
        </pc:spChg>
        <pc:spChg chg="add">
          <ac:chgData name="vasu naidu" userId="828ef99a0ce31bf4" providerId="LiveId" clId="{72492A6E-C62F-4918-8CCE-E5043E6C5C20}" dt="2023-12-19T03:23:18.535" v="118" actId="26606"/>
          <ac:spMkLst>
            <pc:docMk/>
            <pc:sldMk cId="1704089557" sldId="277"/>
            <ac:spMk id="1049" creationId="{C609E9FA-BDDE-45C4-8F5E-974D4208D2EA}"/>
          </ac:spMkLst>
        </pc:spChg>
        <pc:spChg chg="add">
          <ac:chgData name="vasu naidu" userId="828ef99a0ce31bf4" providerId="LiveId" clId="{72492A6E-C62F-4918-8CCE-E5043E6C5C20}" dt="2023-12-19T03:23:18.535" v="118" actId="26606"/>
          <ac:spMkLst>
            <pc:docMk/>
            <pc:sldMk cId="1704089557" sldId="277"/>
            <ac:spMk id="1050" creationId="{7737E529-E43B-4948-B3C4-7F6B806FCCFD}"/>
          </ac:spMkLst>
        </pc:spChg>
        <pc:picChg chg="add mod ord">
          <ac:chgData name="vasu naidu" userId="828ef99a0ce31bf4" providerId="LiveId" clId="{72492A6E-C62F-4918-8CCE-E5043E6C5C20}" dt="2023-12-19T03:23:18.535" v="118" actId="26606"/>
          <ac:picMkLst>
            <pc:docMk/>
            <pc:sldMk cId="1704089557" sldId="277"/>
            <ac:picMk id="1026" creationId="{5268B509-2DBD-F555-C85E-A44BBA2F6D08}"/>
          </ac:picMkLst>
        </pc:picChg>
        <pc:cxnChg chg="add del">
          <ac:chgData name="vasu naidu" userId="828ef99a0ce31bf4" providerId="LiveId" clId="{72492A6E-C62F-4918-8CCE-E5043E6C5C20}" dt="2023-12-19T03:23:18.519" v="117" actId="26606"/>
          <ac:cxnSpMkLst>
            <pc:docMk/>
            <pc:sldMk cId="1704089557" sldId="277"/>
            <ac:cxnSpMk id="1035" creationId="{7E1D4427-852B-4B37-8E76-0E9F1810BA2A}"/>
          </ac:cxnSpMkLst>
        </pc:cxnChg>
        <pc:cxnChg chg="add del">
          <ac:chgData name="vasu naidu" userId="828ef99a0ce31bf4" providerId="LiveId" clId="{72492A6E-C62F-4918-8CCE-E5043E6C5C20}" dt="2023-12-19T03:23:18.519" v="117" actId="26606"/>
          <ac:cxnSpMkLst>
            <pc:docMk/>
            <pc:sldMk cId="1704089557" sldId="277"/>
            <ac:cxnSpMk id="1039" creationId="{5C6A2BAE-B461-4B55-8E1F-0722ABDD1393}"/>
          </ac:cxnSpMkLst>
        </pc:cxnChg>
        <pc:cxnChg chg="add">
          <ac:chgData name="vasu naidu" userId="828ef99a0ce31bf4" providerId="LiveId" clId="{72492A6E-C62F-4918-8CCE-E5043E6C5C20}" dt="2023-12-19T03:23:18.535" v="118" actId="26606"/>
          <ac:cxnSpMkLst>
            <pc:docMk/>
            <pc:sldMk cId="1704089557" sldId="277"/>
            <ac:cxnSpMk id="1047" creationId="{0AC655C7-EC94-4BE6-84C8-2F9EFBBB2789}"/>
          </ac:cxnSpMkLst>
        </pc:cxnChg>
        <pc:cxnChg chg="add">
          <ac:chgData name="vasu naidu" userId="828ef99a0ce31bf4" providerId="LiveId" clId="{72492A6E-C62F-4918-8CCE-E5043E6C5C20}" dt="2023-12-19T03:23:18.535" v="118" actId="26606"/>
          <ac:cxnSpMkLst>
            <pc:docMk/>
            <pc:sldMk cId="1704089557" sldId="277"/>
            <ac:cxnSpMk id="1048" creationId="{45549E29-E797-4A00-B030-3AB01640CFDC}"/>
          </ac:cxnSpMkLst>
        </pc:cxnChg>
      </pc:sldChg>
      <pc:sldChg chg="new del">
        <pc:chgData name="vasu naidu" userId="828ef99a0ce31bf4" providerId="LiveId" clId="{72492A6E-C62F-4918-8CCE-E5043E6C5C20}" dt="2023-12-19T03:16:32.843" v="84" actId="47"/>
        <pc:sldMkLst>
          <pc:docMk/>
          <pc:sldMk cId="3108260373" sldId="277"/>
        </pc:sldMkLst>
      </pc:sldChg>
      <pc:sldChg chg="addSp modSp new del">
        <pc:chgData name="vasu naidu" userId="828ef99a0ce31bf4" providerId="LiveId" clId="{72492A6E-C62F-4918-8CCE-E5043E6C5C20}" dt="2023-12-19T03:26:18.029" v="153" actId="47"/>
        <pc:sldMkLst>
          <pc:docMk/>
          <pc:sldMk cId="383987864" sldId="278"/>
        </pc:sldMkLst>
        <pc:picChg chg="add mod">
          <ac:chgData name="vasu naidu" userId="828ef99a0ce31bf4" providerId="LiveId" clId="{72492A6E-C62F-4918-8CCE-E5043E6C5C20}" dt="2023-12-19T03:25:09.225" v="137" actId="1440"/>
          <ac:picMkLst>
            <pc:docMk/>
            <pc:sldMk cId="383987864" sldId="278"/>
            <ac:picMk id="2050" creationId="{B3398435-A07F-47D3-9300-7C9C587B56CD}"/>
          </ac:picMkLst>
        </pc:picChg>
      </pc:sldChg>
      <pc:sldChg chg="addSp modSp new mod setBg addAnim setClrOvrMap">
        <pc:chgData name="vasu naidu" userId="828ef99a0ce31bf4" providerId="LiveId" clId="{72492A6E-C62F-4918-8CCE-E5043E6C5C20}" dt="2023-12-19T03:25:52.976" v="152"/>
        <pc:sldMkLst>
          <pc:docMk/>
          <pc:sldMk cId="3245037296" sldId="279"/>
        </pc:sldMkLst>
        <pc:spChg chg="mod ord">
          <ac:chgData name="vasu naidu" userId="828ef99a0ce31bf4" providerId="LiveId" clId="{72492A6E-C62F-4918-8CCE-E5043E6C5C20}" dt="2023-12-19T03:25:52.974" v="151" actId="26606"/>
          <ac:spMkLst>
            <pc:docMk/>
            <pc:sldMk cId="3245037296" sldId="279"/>
            <ac:spMk id="2" creationId="{1F76AE31-F534-582E-17D6-C2C9CB8DC3ED}"/>
          </ac:spMkLst>
        </pc:spChg>
        <pc:spChg chg="add">
          <ac:chgData name="vasu naidu" userId="828ef99a0ce31bf4" providerId="LiveId" clId="{72492A6E-C62F-4918-8CCE-E5043E6C5C20}" dt="2023-12-19T03:25:52.974" v="151" actId="26606"/>
          <ac:spMkLst>
            <pc:docMk/>
            <pc:sldMk cId="3245037296" sldId="279"/>
            <ac:spMk id="3079" creationId="{25C8D2C1-DA83-420D-9635-D52CE066B5DA}"/>
          </ac:spMkLst>
        </pc:spChg>
        <pc:spChg chg="add">
          <ac:chgData name="vasu naidu" userId="828ef99a0ce31bf4" providerId="LiveId" clId="{72492A6E-C62F-4918-8CCE-E5043E6C5C20}" dt="2023-12-19T03:25:52.974" v="151" actId="26606"/>
          <ac:spMkLst>
            <pc:docMk/>
            <pc:sldMk cId="3245037296" sldId="279"/>
            <ac:spMk id="3081" creationId="{434F74C9-6A0B-409E-AD1C-45B58BE91BB8}"/>
          </ac:spMkLst>
        </pc:spChg>
        <pc:spChg chg="add">
          <ac:chgData name="vasu naidu" userId="828ef99a0ce31bf4" providerId="LiveId" clId="{72492A6E-C62F-4918-8CCE-E5043E6C5C20}" dt="2023-12-19T03:25:52.974" v="151" actId="26606"/>
          <ac:spMkLst>
            <pc:docMk/>
            <pc:sldMk cId="3245037296" sldId="279"/>
            <ac:spMk id="3087" creationId="{C4E89C94-E462-4566-A15A-32835FD68BCD}"/>
          </ac:spMkLst>
        </pc:spChg>
        <pc:spChg chg="add">
          <ac:chgData name="vasu naidu" userId="828ef99a0ce31bf4" providerId="LiveId" clId="{72492A6E-C62F-4918-8CCE-E5043E6C5C20}" dt="2023-12-19T03:25:52.974" v="151" actId="26606"/>
          <ac:spMkLst>
            <pc:docMk/>
            <pc:sldMk cId="3245037296" sldId="279"/>
            <ac:spMk id="3089" creationId="{E25F4A20-71FB-4A26-92E2-89DED49264CA}"/>
          </ac:spMkLst>
        </pc:spChg>
        <pc:picChg chg="add mod">
          <ac:chgData name="vasu naidu" userId="828ef99a0ce31bf4" providerId="LiveId" clId="{72492A6E-C62F-4918-8CCE-E5043E6C5C20}" dt="2023-12-19T03:25:52.974" v="151" actId="26606"/>
          <ac:picMkLst>
            <pc:docMk/>
            <pc:sldMk cId="3245037296" sldId="279"/>
            <ac:picMk id="3074" creationId="{43F68E53-84D9-F0F6-9C3A-5427C629082D}"/>
          </ac:picMkLst>
        </pc:picChg>
        <pc:cxnChg chg="add">
          <ac:chgData name="vasu naidu" userId="828ef99a0ce31bf4" providerId="LiveId" clId="{72492A6E-C62F-4918-8CCE-E5043E6C5C20}" dt="2023-12-19T03:25:52.974" v="151" actId="26606"/>
          <ac:cxnSpMkLst>
            <pc:docMk/>
            <pc:sldMk cId="3245037296" sldId="279"/>
            <ac:cxnSpMk id="3083" creationId="{F5486A9D-1265-4B57-91E6-68E666B978BC}"/>
          </ac:cxnSpMkLst>
        </pc:cxnChg>
        <pc:cxnChg chg="add">
          <ac:chgData name="vasu naidu" userId="828ef99a0ce31bf4" providerId="LiveId" clId="{72492A6E-C62F-4918-8CCE-E5043E6C5C20}" dt="2023-12-19T03:25:52.974" v="151" actId="26606"/>
          <ac:cxnSpMkLst>
            <pc:docMk/>
            <pc:sldMk cId="3245037296" sldId="279"/>
            <ac:cxnSpMk id="3085" creationId="{4071767D-5FF7-4508-B8B7-BB60FF3AB250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D86BE-740F-45C1-90AE-2BC48FC62F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9374E-3E22-41CC-BEA0-E8201B4E207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INTRODUCTION </a:t>
          </a:r>
          <a:endParaRPr lang="en-US"/>
        </a:p>
      </dgm:t>
    </dgm:pt>
    <dgm:pt modelId="{237DD3B3-5878-423F-A879-DBF5520EEF8A}" type="parTrans" cxnId="{E27CC2B7-B39A-4F1D-A54D-08646D53BD27}">
      <dgm:prSet/>
      <dgm:spPr/>
      <dgm:t>
        <a:bodyPr/>
        <a:lstStyle/>
        <a:p>
          <a:endParaRPr lang="en-US"/>
        </a:p>
      </dgm:t>
    </dgm:pt>
    <dgm:pt modelId="{54744734-C3D4-48B9-984F-11B21BE11002}" type="sibTrans" cxnId="{E27CC2B7-B39A-4F1D-A54D-08646D53BD27}">
      <dgm:prSet/>
      <dgm:spPr/>
      <dgm:t>
        <a:bodyPr/>
        <a:lstStyle/>
        <a:p>
          <a:endParaRPr lang="en-US"/>
        </a:p>
      </dgm:t>
    </dgm:pt>
    <dgm:pt modelId="{25929BC6-08C9-4344-BFB0-500B7D34A9F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OBJECTIVE</a:t>
          </a:r>
          <a:endParaRPr lang="en-US"/>
        </a:p>
      </dgm:t>
    </dgm:pt>
    <dgm:pt modelId="{C52E95FD-4B7E-42DA-87CD-585DF5D38DCF}" type="parTrans" cxnId="{37021606-FAD7-4E6A-A125-1350D3700390}">
      <dgm:prSet/>
      <dgm:spPr/>
      <dgm:t>
        <a:bodyPr/>
        <a:lstStyle/>
        <a:p>
          <a:endParaRPr lang="en-US"/>
        </a:p>
      </dgm:t>
    </dgm:pt>
    <dgm:pt modelId="{96F64DB6-D624-43E4-A995-FCFC5E885EC4}" type="sibTrans" cxnId="{37021606-FAD7-4E6A-A125-1350D3700390}">
      <dgm:prSet/>
      <dgm:spPr/>
      <dgm:t>
        <a:bodyPr/>
        <a:lstStyle/>
        <a:p>
          <a:endParaRPr lang="en-US"/>
        </a:p>
      </dgm:t>
    </dgm:pt>
    <dgm:pt modelId="{6D567685-C6B1-4831-8AE9-F41405F0998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TECHNOLOGY USED</a:t>
          </a:r>
          <a:endParaRPr lang="en-US"/>
        </a:p>
      </dgm:t>
    </dgm:pt>
    <dgm:pt modelId="{C8F6027F-310F-42B8-96C3-6990E7EFF98A}" type="parTrans" cxnId="{4800F74A-A0C9-40B1-AC97-E2C9D57E078D}">
      <dgm:prSet/>
      <dgm:spPr/>
      <dgm:t>
        <a:bodyPr/>
        <a:lstStyle/>
        <a:p>
          <a:endParaRPr lang="en-US"/>
        </a:p>
      </dgm:t>
    </dgm:pt>
    <dgm:pt modelId="{1384FBC1-0F2C-4078-86C1-94F5CAE46B08}" type="sibTrans" cxnId="{4800F74A-A0C9-40B1-AC97-E2C9D57E078D}">
      <dgm:prSet/>
      <dgm:spPr/>
      <dgm:t>
        <a:bodyPr/>
        <a:lstStyle/>
        <a:p>
          <a:endParaRPr lang="en-US"/>
        </a:p>
      </dgm:t>
    </dgm:pt>
    <dgm:pt modelId="{97943421-76DF-41EA-A759-9F5442A26DA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SYSTEM DESIGN</a:t>
          </a:r>
          <a:endParaRPr lang="en-US"/>
        </a:p>
      </dgm:t>
    </dgm:pt>
    <dgm:pt modelId="{46C2E8E5-50BB-468B-879A-301D42DDCE3C}" type="parTrans" cxnId="{1898936C-F560-4999-BE35-7DF6BBAA35D8}">
      <dgm:prSet/>
      <dgm:spPr/>
      <dgm:t>
        <a:bodyPr/>
        <a:lstStyle/>
        <a:p>
          <a:endParaRPr lang="en-US"/>
        </a:p>
      </dgm:t>
    </dgm:pt>
    <dgm:pt modelId="{8551B875-B1BE-4A3A-8006-0DD453ABD621}" type="sibTrans" cxnId="{1898936C-F560-4999-BE35-7DF6BBAA35D8}">
      <dgm:prSet/>
      <dgm:spPr/>
      <dgm:t>
        <a:bodyPr/>
        <a:lstStyle/>
        <a:p>
          <a:endParaRPr lang="en-US"/>
        </a:p>
      </dgm:t>
    </dgm:pt>
    <dgm:pt modelId="{B1B4A813-8FBC-48CD-A2B1-4F60234D759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EXPERIMENT AND RESULTS</a:t>
          </a:r>
          <a:endParaRPr lang="en-US"/>
        </a:p>
      </dgm:t>
    </dgm:pt>
    <dgm:pt modelId="{0A2D98E9-F568-4509-84CE-B96DDB8268B8}" type="parTrans" cxnId="{292AAC3D-FBE1-4582-86AB-D7D13B2BB04D}">
      <dgm:prSet/>
      <dgm:spPr/>
      <dgm:t>
        <a:bodyPr/>
        <a:lstStyle/>
        <a:p>
          <a:endParaRPr lang="en-US"/>
        </a:p>
      </dgm:t>
    </dgm:pt>
    <dgm:pt modelId="{B00079C3-11D2-44F2-A055-F77E7C8A8C1E}" type="sibTrans" cxnId="{292AAC3D-FBE1-4582-86AB-D7D13B2BB04D}">
      <dgm:prSet/>
      <dgm:spPr/>
      <dgm:t>
        <a:bodyPr/>
        <a:lstStyle/>
        <a:p>
          <a:endParaRPr lang="en-US"/>
        </a:p>
      </dgm:t>
    </dgm:pt>
    <dgm:pt modelId="{DF20D81E-105F-46A8-816F-F97C9BE25CD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CONCLUSION</a:t>
          </a:r>
          <a:endParaRPr lang="en-US"/>
        </a:p>
      </dgm:t>
    </dgm:pt>
    <dgm:pt modelId="{B76FB4B9-3BE1-414A-8FB8-146D2C717FE7}" type="parTrans" cxnId="{AE03B4B7-FFFB-4F7A-BB31-9A9A68DC28D5}">
      <dgm:prSet/>
      <dgm:spPr/>
      <dgm:t>
        <a:bodyPr/>
        <a:lstStyle/>
        <a:p>
          <a:endParaRPr lang="en-US"/>
        </a:p>
      </dgm:t>
    </dgm:pt>
    <dgm:pt modelId="{8BF190A9-CFDE-41B9-9C82-CCBB2563E7C5}" type="sibTrans" cxnId="{AE03B4B7-FFFB-4F7A-BB31-9A9A68DC28D5}">
      <dgm:prSet/>
      <dgm:spPr/>
      <dgm:t>
        <a:bodyPr/>
        <a:lstStyle/>
        <a:p>
          <a:endParaRPr lang="en-US"/>
        </a:p>
      </dgm:t>
    </dgm:pt>
    <dgm:pt modelId="{7CF7904E-768B-458F-9050-D893592B0268}" type="pres">
      <dgm:prSet presAssocID="{0D6D86BE-740F-45C1-90AE-2BC48FC62F8E}" presName="root" presStyleCnt="0">
        <dgm:presLayoutVars>
          <dgm:dir/>
          <dgm:resizeHandles val="exact"/>
        </dgm:presLayoutVars>
      </dgm:prSet>
      <dgm:spPr/>
    </dgm:pt>
    <dgm:pt modelId="{A77CD42C-77BB-428B-90DC-1B74F6B3B63A}" type="pres">
      <dgm:prSet presAssocID="{DB69374E-3E22-41CC-BEA0-E8201B4E2075}" presName="compNode" presStyleCnt="0"/>
      <dgm:spPr/>
    </dgm:pt>
    <dgm:pt modelId="{4346622D-7986-49DE-BC20-6D1602D8E229}" type="pres">
      <dgm:prSet presAssocID="{DB69374E-3E22-41CC-BEA0-E8201B4E2075}" presName="bgRect" presStyleLbl="bgShp" presStyleIdx="0" presStyleCnt="6"/>
      <dgm:spPr/>
    </dgm:pt>
    <dgm:pt modelId="{DAB6F1B4-FB9F-40C9-BCBE-9C28454A8018}" type="pres">
      <dgm:prSet presAssocID="{DB69374E-3E22-41CC-BEA0-E8201B4E207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B171211A-2868-4EF2-BC2B-9A1D42A7F976}" type="pres">
      <dgm:prSet presAssocID="{DB69374E-3E22-41CC-BEA0-E8201B4E2075}" presName="spaceRect" presStyleCnt="0"/>
      <dgm:spPr/>
    </dgm:pt>
    <dgm:pt modelId="{7C00AE04-130C-4B1B-A9B7-6EF575B85B9F}" type="pres">
      <dgm:prSet presAssocID="{DB69374E-3E22-41CC-BEA0-E8201B4E2075}" presName="parTx" presStyleLbl="revTx" presStyleIdx="0" presStyleCnt="6">
        <dgm:presLayoutVars>
          <dgm:chMax val="0"/>
          <dgm:chPref val="0"/>
        </dgm:presLayoutVars>
      </dgm:prSet>
      <dgm:spPr/>
    </dgm:pt>
    <dgm:pt modelId="{EF26DE78-B7F8-4BD7-A2ED-2E25F8EDE9B0}" type="pres">
      <dgm:prSet presAssocID="{54744734-C3D4-48B9-984F-11B21BE11002}" presName="sibTrans" presStyleCnt="0"/>
      <dgm:spPr/>
    </dgm:pt>
    <dgm:pt modelId="{61AE33C4-36C1-43AC-B884-AC247B65AF39}" type="pres">
      <dgm:prSet presAssocID="{25929BC6-08C9-4344-BFB0-500B7D34A9F0}" presName="compNode" presStyleCnt="0"/>
      <dgm:spPr/>
    </dgm:pt>
    <dgm:pt modelId="{0B4C157E-D2A4-4232-A2FB-E974DD70A7CC}" type="pres">
      <dgm:prSet presAssocID="{25929BC6-08C9-4344-BFB0-500B7D34A9F0}" presName="bgRect" presStyleLbl="bgShp" presStyleIdx="1" presStyleCnt="6"/>
      <dgm:spPr/>
    </dgm:pt>
    <dgm:pt modelId="{44C16613-CDE2-4684-B97F-D9E8046CCFFE}" type="pres">
      <dgm:prSet presAssocID="{25929BC6-08C9-4344-BFB0-500B7D34A9F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E032E4D0-43B5-48C8-A1AC-1B6B4745F049}" type="pres">
      <dgm:prSet presAssocID="{25929BC6-08C9-4344-BFB0-500B7D34A9F0}" presName="spaceRect" presStyleCnt="0"/>
      <dgm:spPr/>
    </dgm:pt>
    <dgm:pt modelId="{559D4562-D9E5-4A25-AAA0-F8E254589C80}" type="pres">
      <dgm:prSet presAssocID="{25929BC6-08C9-4344-BFB0-500B7D34A9F0}" presName="parTx" presStyleLbl="revTx" presStyleIdx="1" presStyleCnt="6">
        <dgm:presLayoutVars>
          <dgm:chMax val="0"/>
          <dgm:chPref val="0"/>
        </dgm:presLayoutVars>
      </dgm:prSet>
      <dgm:spPr/>
    </dgm:pt>
    <dgm:pt modelId="{44CA9725-C932-4CF8-8921-FB16F71001C3}" type="pres">
      <dgm:prSet presAssocID="{96F64DB6-D624-43E4-A995-FCFC5E885EC4}" presName="sibTrans" presStyleCnt="0"/>
      <dgm:spPr/>
    </dgm:pt>
    <dgm:pt modelId="{73D6EB4B-FB00-4DF6-A16E-9D87B225AB38}" type="pres">
      <dgm:prSet presAssocID="{6D567685-C6B1-4831-8AE9-F41405F09985}" presName="compNode" presStyleCnt="0"/>
      <dgm:spPr/>
    </dgm:pt>
    <dgm:pt modelId="{7DDB871F-F452-4402-B1E2-12787A6856C1}" type="pres">
      <dgm:prSet presAssocID="{6D567685-C6B1-4831-8AE9-F41405F09985}" presName="bgRect" presStyleLbl="bgShp" presStyleIdx="2" presStyleCnt="6"/>
      <dgm:spPr/>
    </dgm:pt>
    <dgm:pt modelId="{F2437AD0-9F91-4810-8BF2-B0A5C1D7DE5E}" type="pres">
      <dgm:prSet presAssocID="{6D567685-C6B1-4831-8AE9-F41405F0998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ll Phone"/>
        </a:ext>
      </dgm:extLst>
    </dgm:pt>
    <dgm:pt modelId="{E1C89928-964D-4042-B754-5E9C04B02ABC}" type="pres">
      <dgm:prSet presAssocID="{6D567685-C6B1-4831-8AE9-F41405F09985}" presName="spaceRect" presStyleCnt="0"/>
      <dgm:spPr/>
    </dgm:pt>
    <dgm:pt modelId="{59757D3A-CD07-4129-AD69-3EAA9DD24809}" type="pres">
      <dgm:prSet presAssocID="{6D567685-C6B1-4831-8AE9-F41405F09985}" presName="parTx" presStyleLbl="revTx" presStyleIdx="2" presStyleCnt="6">
        <dgm:presLayoutVars>
          <dgm:chMax val="0"/>
          <dgm:chPref val="0"/>
        </dgm:presLayoutVars>
      </dgm:prSet>
      <dgm:spPr/>
    </dgm:pt>
    <dgm:pt modelId="{D6234B06-29D6-4EB2-80B0-DBC0758E77D8}" type="pres">
      <dgm:prSet presAssocID="{1384FBC1-0F2C-4078-86C1-94F5CAE46B08}" presName="sibTrans" presStyleCnt="0"/>
      <dgm:spPr/>
    </dgm:pt>
    <dgm:pt modelId="{CB17AB06-0F76-40AA-B7AE-B2215330C21E}" type="pres">
      <dgm:prSet presAssocID="{97943421-76DF-41EA-A759-9F5442A26DA1}" presName="compNode" presStyleCnt="0"/>
      <dgm:spPr/>
    </dgm:pt>
    <dgm:pt modelId="{FDD8E867-4C92-465F-B6BB-EA33C9E21BBF}" type="pres">
      <dgm:prSet presAssocID="{97943421-76DF-41EA-A759-9F5442A26DA1}" presName="bgRect" presStyleLbl="bgShp" presStyleIdx="3" presStyleCnt="6"/>
      <dgm:spPr/>
    </dgm:pt>
    <dgm:pt modelId="{0F51FC3F-CF62-4AFE-BED0-E4432E54BE48}" type="pres">
      <dgm:prSet presAssocID="{97943421-76DF-41EA-A759-9F5442A26DA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1540E0C1-B8B8-4485-9850-650BDF87552F}" type="pres">
      <dgm:prSet presAssocID="{97943421-76DF-41EA-A759-9F5442A26DA1}" presName="spaceRect" presStyleCnt="0"/>
      <dgm:spPr/>
    </dgm:pt>
    <dgm:pt modelId="{3E81D57E-58DF-4043-A9D4-292DF1BEDEAB}" type="pres">
      <dgm:prSet presAssocID="{97943421-76DF-41EA-A759-9F5442A26DA1}" presName="parTx" presStyleLbl="revTx" presStyleIdx="3" presStyleCnt="6">
        <dgm:presLayoutVars>
          <dgm:chMax val="0"/>
          <dgm:chPref val="0"/>
        </dgm:presLayoutVars>
      </dgm:prSet>
      <dgm:spPr/>
    </dgm:pt>
    <dgm:pt modelId="{83DF7F0A-1B9B-46D8-8996-E1811DCAD5E7}" type="pres">
      <dgm:prSet presAssocID="{8551B875-B1BE-4A3A-8006-0DD453ABD621}" presName="sibTrans" presStyleCnt="0"/>
      <dgm:spPr/>
    </dgm:pt>
    <dgm:pt modelId="{9F1A234B-BC53-4FEE-9A5B-F757AF9C07D6}" type="pres">
      <dgm:prSet presAssocID="{B1B4A813-8FBC-48CD-A2B1-4F60234D759E}" presName="compNode" presStyleCnt="0"/>
      <dgm:spPr/>
    </dgm:pt>
    <dgm:pt modelId="{2C316ACE-B61C-44FC-BECF-27C4DC48543F}" type="pres">
      <dgm:prSet presAssocID="{B1B4A813-8FBC-48CD-A2B1-4F60234D759E}" presName="bgRect" presStyleLbl="bgShp" presStyleIdx="4" presStyleCnt="6"/>
      <dgm:spPr/>
    </dgm:pt>
    <dgm:pt modelId="{E5BC4CBB-25E1-4C47-AC3C-CCFF73596263}" type="pres">
      <dgm:prSet presAssocID="{B1B4A813-8FBC-48CD-A2B1-4F60234D75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Case"/>
        </a:ext>
      </dgm:extLst>
    </dgm:pt>
    <dgm:pt modelId="{02EDA40F-997A-4B10-9A5F-ABEC828AAF2E}" type="pres">
      <dgm:prSet presAssocID="{B1B4A813-8FBC-48CD-A2B1-4F60234D759E}" presName="spaceRect" presStyleCnt="0"/>
      <dgm:spPr/>
    </dgm:pt>
    <dgm:pt modelId="{7FD60EE1-E283-421A-9C27-75F1FF83D23A}" type="pres">
      <dgm:prSet presAssocID="{B1B4A813-8FBC-48CD-A2B1-4F60234D759E}" presName="parTx" presStyleLbl="revTx" presStyleIdx="4" presStyleCnt="6">
        <dgm:presLayoutVars>
          <dgm:chMax val="0"/>
          <dgm:chPref val="0"/>
        </dgm:presLayoutVars>
      </dgm:prSet>
      <dgm:spPr/>
    </dgm:pt>
    <dgm:pt modelId="{BCF6F4EA-2AB2-4047-A220-D3F4023811F6}" type="pres">
      <dgm:prSet presAssocID="{B00079C3-11D2-44F2-A055-F77E7C8A8C1E}" presName="sibTrans" presStyleCnt="0"/>
      <dgm:spPr/>
    </dgm:pt>
    <dgm:pt modelId="{4DC24D49-667D-4EE6-B32D-DD8C51DBAB1E}" type="pres">
      <dgm:prSet presAssocID="{DF20D81E-105F-46A8-816F-F97C9BE25CD8}" presName="compNode" presStyleCnt="0"/>
      <dgm:spPr/>
    </dgm:pt>
    <dgm:pt modelId="{4D459864-F143-497F-AE9F-9B9EE1E37D9A}" type="pres">
      <dgm:prSet presAssocID="{DF20D81E-105F-46A8-816F-F97C9BE25CD8}" presName="bgRect" presStyleLbl="bgShp" presStyleIdx="5" presStyleCnt="6"/>
      <dgm:spPr/>
    </dgm:pt>
    <dgm:pt modelId="{DC190036-2AC3-4EC9-889E-050DA2B35536}" type="pres">
      <dgm:prSet presAssocID="{DF20D81E-105F-46A8-816F-F97C9BE25CD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86FA3B48-FACC-4B28-9EA2-42F0851F50A0}" type="pres">
      <dgm:prSet presAssocID="{DF20D81E-105F-46A8-816F-F97C9BE25CD8}" presName="spaceRect" presStyleCnt="0"/>
      <dgm:spPr/>
    </dgm:pt>
    <dgm:pt modelId="{A234475B-B25E-4A50-83DF-9F19EF0F37E2}" type="pres">
      <dgm:prSet presAssocID="{DF20D81E-105F-46A8-816F-F97C9BE25CD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0CF6203-77FE-4FA4-8163-E6B470B8B6A1}" type="presOf" srcId="{B1B4A813-8FBC-48CD-A2B1-4F60234D759E}" destId="{7FD60EE1-E283-421A-9C27-75F1FF83D23A}" srcOrd="0" destOrd="0" presId="urn:microsoft.com/office/officeart/2018/2/layout/IconVerticalSolidList"/>
    <dgm:cxn modelId="{37021606-FAD7-4E6A-A125-1350D3700390}" srcId="{0D6D86BE-740F-45C1-90AE-2BC48FC62F8E}" destId="{25929BC6-08C9-4344-BFB0-500B7D34A9F0}" srcOrd="1" destOrd="0" parTransId="{C52E95FD-4B7E-42DA-87CD-585DF5D38DCF}" sibTransId="{96F64DB6-D624-43E4-A995-FCFC5E885EC4}"/>
    <dgm:cxn modelId="{4B60D714-DE63-494A-8997-632E78039092}" type="presOf" srcId="{DB69374E-3E22-41CC-BEA0-E8201B4E2075}" destId="{7C00AE04-130C-4B1B-A9B7-6EF575B85B9F}" srcOrd="0" destOrd="0" presId="urn:microsoft.com/office/officeart/2018/2/layout/IconVerticalSolidList"/>
    <dgm:cxn modelId="{DECF3029-76F9-4778-8C14-17C0DDE82D01}" type="presOf" srcId="{6D567685-C6B1-4831-8AE9-F41405F09985}" destId="{59757D3A-CD07-4129-AD69-3EAA9DD24809}" srcOrd="0" destOrd="0" presId="urn:microsoft.com/office/officeart/2018/2/layout/IconVerticalSolidList"/>
    <dgm:cxn modelId="{292AAC3D-FBE1-4582-86AB-D7D13B2BB04D}" srcId="{0D6D86BE-740F-45C1-90AE-2BC48FC62F8E}" destId="{B1B4A813-8FBC-48CD-A2B1-4F60234D759E}" srcOrd="4" destOrd="0" parTransId="{0A2D98E9-F568-4509-84CE-B96DDB8268B8}" sibTransId="{B00079C3-11D2-44F2-A055-F77E7C8A8C1E}"/>
    <dgm:cxn modelId="{4800F74A-A0C9-40B1-AC97-E2C9D57E078D}" srcId="{0D6D86BE-740F-45C1-90AE-2BC48FC62F8E}" destId="{6D567685-C6B1-4831-8AE9-F41405F09985}" srcOrd="2" destOrd="0" parTransId="{C8F6027F-310F-42B8-96C3-6990E7EFF98A}" sibTransId="{1384FBC1-0F2C-4078-86C1-94F5CAE46B08}"/>
    <dgm:cxn modelId="{53B21E6B-469E-4FF6-B9A3-D366C9D96880}" type="presOf" srcId="{97943421-76DF-41EA-A759-9F5442A26DA1}" destId="{3E81D57E-58DF-4043-A9D4-292DF1BEDEAB}" srcOrd="0" destOrd="0" presId="urn:microsoft.com/office/officeart/2018/2/layout/IconVerticalSolidList"/>
    <dgm:cxn modelId="{1898936C-F560-4999-BE35-7DF6BBAA35D8}" srcId="{0D6D86BE-740F-45C1-90AE-2BC48FC62F8E}" destId="{97943421-76DF-41EA-A759-9F5442A26DA1}" srcOrd="3" destOrd="0" parTransId="{46C2E8E5-50BB-468B-879A-301D42DDCE3C}" sibTransId="{8551B875-B1BE-4A3A-8006-0DD453ABD621}"/>
    <dgm:cxn modelId="{D3E80879-7EC2-47DB-BC6E-7FA5117F79A7}" type="presOf" srcId="{DF20D81E-105F-46A8-816F-F97C9BE25CD8}" destId="{A234475B-B25E-4A50-83DF-9F19EF0F37E2}" srcOrd="0" destOrd="0" presId="urn:microsoft.com/office/officeart/2018/2/layout/IconVerticalSolidList"/>
    <dgm:cxn modelId="{AE03B4B7-FFFB-4F7A-BB31-9A9A68DC28D5}" srcId="{0D6D86BE-740F-45C1-90AE-2BC48FC62F8E}" destId="{DF20D81E-105F-46A8-816F-F97C9BE25CD8}" srcOrd="5" destOrd="0" parTransId="{B76FB4B9-3BE1-414A-8FB8-146D2C717FE7}" sibTransId="{8BF190A9-CFDE-41B9-9C82-CCBB2563E7C5}"/>
    <dgm:cxn modelId="{E27CC2B7-B39A-4F1D-A54D-08646D53BD27}" srcId="{0D6D86BE-740F-45C1-90AE-2BC48FC62F8E}" destId="{DB69374E-3E22-41CC-BEA0-E8201B4E2075}" srcOrd="0" destOrd="0" parTransId="{237DD3B3-5878-423F-A879-DBF5520EEF8A}" sibTransId="{54744734-C3D4-48B9-984F-11B21BE11002}"/>
    <dgm:cxn modelId="{3E2A68CC-CA8D-462F-A2B9-C6D76E3A6417}" type="presOf" srcId="{25929BC6-08C9-4344-BFB0-500B7D34A9F0}" destId="{559D4562-D9E5-4A25-AAA0-F8E254589C80}" srcOrd="0" destOrd="0" presId="urn:microsoft.com/office/officeart/2018/2/layout/IconVerticalSolidList"/>
    <dgm:cxn modelId="{9773A4F3-6B0C-4BB2-BED8-D8C2F12653B6}" type="presOf" srcId="{0D6D86BE-740F-45C1-90AE-2BC48FC62F8E}" destId="{7CF7904E-768B-458F-9050-D893592B0268}" srcOrd="0" destOrd="0" presId="urn:microsoft.com/office/officeart/2018/2/layout/IconVerticalSolidList"/>
    <dgm:cxn modelId="{6C980FEC-03CA-427E-AE9C-A3DF0E843F13}" type="presParOf" srcId="{7CF7904E-768B-458F-9050-D893592B0268}" destId="{A77CD42C-77BB-428B-90DC-1B74F6B3B63A}" srcOrd="0" destOrd="0" presId="urn:microsoft.com/office/officeart/2018/2/layout/IconVerticalSolidList"/>
    <dgm:cxn modelId="{C55747A9-00A8-47FF-922E-1323A23FF851}" type="presParOf" srcId="{A77CD42C-77BB-428B-90DC-1B74F6B3B63A}" destId="{4346622D-7986-49DE-BC20-6D1602D8E229}" srcOrd="0" destOrd="0" presId="urn:microsoft.com/office/officeart/2018/2/layout/IconVerticalSolidList"/>
    <dgm:cxn modelId="{9BD2EDB8-243C-4157-A50C-BC650A4F4628}" type="presParOf" srcId="{A77CD42C-77BB-428B-90DC-1B74F6B3B63A}" destId="{DAB6F1B4-FB9F-40C9-BCBE-9C28454A8018}" srcOrd="1" destOrd="0" presId="urn:microsoft.com/office/officeart/2018/2/layout/IconVerticalSolidList"/>
    <dgm:cxn modelId="{D21068B4-E51D-4D5B-B022-E4630C2DEE95}" type="presParOf" srcId="{A77CD42C-77BB-428B-90DC-1B74F6B3B63A}" destId="{B171211A-2868-4EF2-BC2B-9A1D42A7F976}" srcOrd="2" destOrd="0" presId="urn:microsoft.com/office/officeart/2018/2/layout/IconVerticalSolidList"/>
    <dgm:cxn modelId="{A167D7E4-EEA3-468C-BB53-5CF40801BB3B}" type="presParOf" srcId="{A77CD42C-77BB-428B-90DC-1B74F6B3B63A}" destId="{7C00AE04-130C-4B1B-A9B7-6EF575B85B9F}" srcOrd="3" destOrd="0" presId="urn:microsoft.com/office/officeart/2018/2/layout/IconVerticalSolidList"/>
    <dgm:cxn modelId="{EAE605D6-6916-4D0E-A22C-E8C76D317288}" type="presParOf" srcId="{7CF7904E-768B-458F-9050-D893592B0268}" destId="{EF26DE78-B7F8-4BD7-A2ED-2E25F8EDE9B0}" srcOrd="1" destOrd="0" presId="urn:microsoft.com/office/officeart/2018/2/layout/IconVerticalSolidList"/>
    <dgm:cxn modelId="{C4AE5DEF-D008-46DF-9841-FC007B87C89F}" type="presParOf" srcId="{7CF7904E-768B-458F-9050-D893592B0268}" destId="{61AE33C4-36C1-43AC-B884-AC247B65AF39}" srcOrd="2" destOrd="0" presId="urn:microsoft.com/office/officeart/2018/2/layout/IconVerticalSolidList"/>
    <dgm:cxn modelId="{4B2A27B8-79E0-4881-826A-8E627EB14A5C}" type="presParOf" srcId="{61AE33C4-36C1-43AC-B884-AC247B65AF39}" destId="{0B4C157E-D2A4-4232-A2FB-E974DD70A7CC}" srcOrd="0" destOrd="0" presId="urn:microsoft.com/office/officeart/2018/2/layout/IconVerticalSolidList"/>
    <dgm:cxn modelId="{3942A0B3-4A4B-4A26-B778-F5676F06C965}" type="presParOf" srcId="{61AE33C4-36C1-43AC-B884-AC247B65AF39}" destId="{44C16613-CDE2-4684-B97F-D9E8046CCFFE}" srcOrd="1" destOrd="0" presId="urn:microsoft.com/office/officeart/2018/2/layout/IconVerticalSolidList"/>
    <dgm:cxn modelId="{6B7173F8-DBCE-42F4-B315-E07AC1523A47}" type="presParOf" srcId="{61AE33C4-36C1-43AC-B884-AC247B65AF39}" destId="{E032E4D0-43B5-48C8-A1AC-1B6B4745F049}" srcOrd="2" destOrd="0" presId="urn:microsoft.com/office/officeart/2018/2/layout/IconVerticalSolidList"/>
    <dgm:cxn modelId="{2095D904-94CC-44BE-89E5-E2FD0B89B92C}" type="presParOf" srcId="{61AE33C4-36C1-43AC-B884-AC247B65AF39}" destId="{559D4562-D9E5-4A25-AAA0-F8E254589C80}" srcOrd="3" destOrd="0" presId="urn:microsoft.com/office/officeart/2018/2/layout/IconVerticalSolidList"/>
    <dgm:cxn modelId="{477BEF24-B1A2-4DAF-9BF5-7AC0D9AAC742}" type="presParOf" srcId="{7CF7904E-768B-458F-9050-D893592B0268}" destId="{44CA9725-C932-4CF8-8921-FB16F71001C3}" srcOrd="3" destOrd="0" presId="urn:microsoft.com/office/officeart/2018/2/layout/IconVerticalSolidList"/>
    <dgm:cxn modelId="{A5965CD1-3C6D-4927-8769-C984B54A250C}" type="presParOf" srcId="{7CF7904E-768B-458F-9050-D893592B0268}" destId="{73D6EB4B-FB00-4DF6-A16E-9D87B225AB38}" srcOrd="4" destOrd="0" presId="urn:microsoft.com/office/officeart/2018/2/layout/IconVerticalSolidList"/>
    <dgm:cxn modelId="{36D9E679-3F69-4577-B82F-0EC73E608B3D}" type="presParOf" srcId="{73D6EB4B-FB00-4DF6-A16E-9D87B225AB38}" destId="{7DDB871F-F452-4402-B1E2-12787A6856C1}" srcOrd="0" destOrd="0" presId="urn:microsoft.com/office/officeart/2018/2/layout/IconVerticalSolidList"/>
    <dgm:cxn modelId="{2FA32D44-5FA6-48D3-AC38-93E95E417261}" type="presParOf" srcId="{73D6EB4B-FB00-4DF6-A16E-9D87B225AB38}" destId="{F2437AD0-9F91-4810-8BF2-B0A5C1D7DE5E}" srcOrd="1" destOrd="0" presId="urn:microsoft.com/office/officeart/2018/2/layout/IconVerticalSolidList"/>
    <dgm:cxn modelId="{DBE7A5A9-1D14-48DC-BE0E-9E899D2849E4}" type="presParOf" srcId="{73D6EB4B-FB00-4DF6-A16E-9D87B225AB38}" destId="{E1C89928-964D-4042-B754-5E9C04B02ABC}" srcOrd="2" destOrd="0" presId="urn:microsoft.com/office/officeart/2018/2/layout/IconVerticalSolidList"/>
    <dgm:cxn modelId="{9C3F331D-90BC-473B-B9D0-89088923EB85}" type="presParOf" srcId="{73D6EB4B-FB00-4DF6-A16E-9D87B225AB38}" destId="{59757D3A-CD07-4129-AD69-3EAA9DD24809}" srcOrd="3" destOrd="0" presId="urn:microsoft.com/office/officeart/2018/2/layout/IconVerticalSolidList"/>
    <dgm:cxn modelId="{30292258-1B70-4B4A-B65E-62BB49F5A29C}" type="presParOf" srcId="{7CF7904E-768B-458F-9050-D893592B0268}" destId="{D6234B06-29D6-4EB2-80B0-DBC0758E77D8}" srcOrd="5" destOrd="0" presId="urn:microsoft.com/office/officeart/2018/2/layout/IconVerticalSolidList"/>
    <dgm:cxn modelId="{CF69FCB3-DD5E-4ACD-A106-C4629ECBBBC1}" type="presParOf" srcId="{7CF7904E-768B-458F-9050-D893592B0268}" destId="{CB17AB06-0F76-40AA-B7AE-B2215330C21E}" srcOrd="6" destOrd="0" presId="urn:microsoft.com/office/officeart/2018/2/layout/IconVerticalSolidList"/>
    <dgm:cxn modelId="{E4DC24F9-F9D0-4B7C-971F-7CBFF8390C0E}" type="presParOf" srcId="{CB17AB06-0F76-40AA-B7AE-B2215330C21E}" destId="{FDD8E867-4C92-465F-B6BB-EA33C9E21BBF}" srcOrd="0" destOrd="0" presId="urn:microsoft.com/office/officeart/2018/2/layout/IconVerticalSolidList"/>
    <dgm:cxn modelId="{B645B28E-44B9-4CF4-A7BE-52962EB173D9}" type="presParOf" srcId="{CB17AB06-0F76-40AA-B7AE-B2215330C21E}" destId="{0F51FC3F-CF62-4AFE-BED0-E4432E54BE48}" srcOrd="1" destOrd="0" presId="urn:microsoft.com/office/officeart/2018/2/layout/IconVerticalSolidList"/>
    <dgm:cxn modelId="{23832665-6695-4B13-B5F1-9D2A258407B8}" type="presParOf" srcId="{CB17AB06-0F76-40AA-B7AE-B2215330C21E}" destId="{1540E0C1-B8B8-4485-9850-650BDF87552F}" srcOrd="2" destOrd="0" presId="urn:microsoft.com/office/officeart/2018/2/layout/IconVerticalSolidList"/>
    <dgm:cxn modelId="{C62290DA-C64E-4AED-98EF-461802ED388E}" type="presParOf" srcId="{CB17AB06-0F76-40AA-B7AE-B2215330C21E}" destId="{3E81D57E-58DF-4043-A9D4-292DF1BEDEAB}" srcOrd="3" destOrd="0" presId="urn:microsoft.com/office/officeart/2018/2/layout/IconVerticalSolidList"/>
    <dgm:cxn modelId="{49D5F493-B24F-4EEF-A16C-7E00129D9BFC}" type="presParOf" srcId="{7CF7904E-768B-458F-9050-D893592B0268}" destId="{83DF7F0A-1B9B-46D8-8996-E1811DCAD5E7}" srcOrd="7" destOrd="0" presId="urn:microsoft.com/office/officeart/2018/2/layout/IconVerticalSolidList"/>
    <dgm:cxn modelId="{D2434BFB-1939-47AC-B659-5C4CD7A967EC}" type="presParOf" srcId="{7CF7904E-768B-458F-9050-D893592B0268}" destId="{9F1A234B-BC53-4FEE-9A5B-F757AF9C07D6}" srcOrd="8" destOrd="0" presId="urn:microsoft.com/office/officeart/2018/2/layout/IconVerticalSolidList"/>
    <dgm:cxn modelId="{857EB73F-B998-4B17-9EA6-C9B625D00487}" type="presParOf" srcId="{9F1A234B-BC53-4FEE-9A5B-F757AF9C07D6}" destId="{2C316ACE-B61C-44FC-BECF-27C4DC48543F}" srcOrd="0" destOrd="0" presId="urn:microsoft.com/office/officeart/2018/2/layout/IconVerticalSolidList"/>
    <dgm:cxn modelId="{8A1CA158-207E-4958-B9C3-3C5C788BE491}" type="presParOf" srcId="{9F1A234B-BC53-4FEE-9A5B-F757AF9C07D6}" destId="{E5BC4CBB-25E1-4C47-AC3C-CCFF73596263}" srcOrd="1" destOrd="0" presId="urn:microsoft.com/office/officeart/2018/2/layout/IconVerticalSolidList"/>
    <dgm:cxn modelId="{AC81F898-B551-4F80-B71D-8D33728E613D}" type="presParOf" srcId="{9F1A234B-BC53-4FEE-9A5B-F757AF9C07D6}" destId="{02EDA40F-997A-4B10-9A5F-ABEC828AAF2E}" srcOrd="2" destOrd="0" presId="urn:microsoft.com/office/officeart/2018/2/layout/IconVerticalSolidList"/>
    <dgm:cxn modelId="{D2E7D04A-A6DB-431A-B0CA-F7B5AEC3A46B}" type="presParOf" srcId="{9F1A234B-BC53-4FEE-9A5B-F757AF9C07D6}" destId="{7FD60EE1-E283-421A-9C27-75F1FF83D23A}" srcOrd="3" destOrd="0" presId="urn:microsoft.com/office/officeart/2018/2/layout/IconVerticalSolidList"/>
    <dgm:cxn modelId="{ADEA67C7-E3F4-460F-84EA-B1190DC249EB}" type="presParOf" srcId="{7CF7904E-768B-458F-9050-D893592B0268}" destId="{BCF6F4EA-2AB2-4047-A220-D3F4023811F6}" srcOrd="9" destOrd="0" presId="urn:microsoft.com/office/officeart/2018/2/layout/IconVerticalSolidList"/>
    <dgm:cxn modelId="{89FE551E-FFFF-4F32-9D41-27E2895CBE05}" type="presParOf" srcId="{7CF7904E-768B-458F-9050-D893592B0268}" destId="{4DC24D49-667D-4EE6-B32D-DD8C51DBAB1E}" srcOrd="10" destOrd="0" presId="urn:microsoft.com/office/officeart/2018/2/layout/IconVerticalSolidList"/>
    <dgm:cxn modelId="{2AA77669-05F8-41BA-8FB9-5CBB30000736}" type="presParOf" srcId="{4DC24D49-667D-4EE6-B32D-DD8C51DBAB1E}" destId="{4D459864-F143-497F-AE9F-9B9EE1E37D9A}" srcOrd="0" destOrd="0" presId="urn:microsoft.com/office/officeart/2018/2/layout/IconVerticalSolidList"/>
    <dgm:cxn modelId="{B4A91FB2-50D6-4247-ACBB-9551350BA74E}" type="presParOf" srcId="{4DC24D49-667D-4EE6-B32D-DD8C51DBAB1E}" destId="{DC190036-2AC3-4EC9-889E-050DA2B35536}" srcOrd="1" destOrd="0" presId="urn:microsoft.com/office/officeart/2018/2/layout/IconVerticalSolidList"/>
    <dgm:cxn modelId="{CDC71693-32B8-469A-8EE1-1931AC9FC5BF}" type="presParOf" srcId="{4DC24D49-667D-4EE6-B32D-DD8C51DBAB1E}" destId="{86FA3B48-FACC-4B28-9EA2-42F0851F50A0}" srcOrd="2" destOrd="0" presId="urn:microsoft.com/office/officeart/2018/2/layout/IconVerticalSolidList"/>
    <dgm:cxn modelId="{40CD669E-F68B-40B1-8D66-2DDA77992776}" type="presParOf" srcId="{4DC24D49-667D-4EE6-B32D-DD8C51DBAB1E}" destId="{A234475B-B25E-4A50-83DF-9F19EF0F37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6622D-7986-49DE-BC20-6D1602D8E229}">
      <dsp:nvSpPr>
        <dsp:cNvPr id="0" name=""/>
        <dsp:cNvSpPr/>
      </dsp:nvSpPr>
      <dsp:spPr>
        <a:xfrm>
          <a:off x="0" y="1301"/>
          <a:ext cx="10058399" cy="554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6F1B4-FB9F-40C9-BCBE-9C28454A8018}">
      <dsp:nvSpPr>
        <dsp:cNvPr id="0" name=""/>
        <dsp:cNvSpPr/>
      </dsp:nvSpPr>
      <dsp:spPr>
        <a:xfrm>
          <a:off x="167762" y="126083"/>
          <a:ext cx="305022" cy="305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0AE04-130C-4B1B-A9B7-6EF575B85B9F}">
      <dsp:nvSpPr>
        <dsp:cNvPr id="0" name=""/>
        <dsp:cNvSpPr/>
      </dsp:nvSpPr>
      <dsp:spPr>
        <a:xfrm>
          <a:off x="640548" y="1301"/>
          <a:ext cx="9417851" cy="55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4" tIns="58694" rIns="58694" bIns="586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INTRODUCTION </a:t>
          </a:r>
          <a:endParaRPr lang="en-US" sz="1900" kern="1200"/>
        </a:p>
      </dsp:txBody>
      <dsp:txXfrm>
        <a:off x="640548" y="1301"/>
        <a:ext cx="9417851" cy="554587"/>
      </dsp:txXfrm>
    </dsp:sp>
    <dsp:sp modelId="{0B4C157E-D2A4-4232-A2FB-E974DD70A7CC}">
      <dsp:nvSpPr>
        <dsp:cNvPr id="0" name=""/>
        <dsp:cNvSpPr/>
      </dsp:nvSpPr>
      <dsp:spPr>
        <a:xfrm>
          <a:off x="0" y="694535"/>
          <a:ext cx="10058399" cy="554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16613-CDE2-4684-B97F-D9E8046CCFFE}">
      <dsp:nvSpPr>
        <dsp:cNvPr id="0" name=""/>
        <dsp:cNvSpPr/>
      </dsp:nvSpPr>
      <dsp:spPr>
        <a:xfrm>
          <a:off x="167762" y="819317"/>
          <a:ext cx="305022" cy="305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D4562-D9E5-4A25-AAA0-F8E254589C80}">
      <dsp:nvSpPr>
        <dsp:cNvPr id="0" name=""/>
        <dsp:cNvSpPr/>
      </dsp:nvSpPr>
      <dsp:spPr>
        <a:xfrm>
          <a:off x="640548" y="694535"/>
          <a:ext cx="9417851" cy="55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4" tIns="58694" rIns="58694" bIns="586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OBJECTIVE</a:t>
          </a:r>
          <a:endParaRPr lang="en-US" sz="1900" kern="1200"/>
        </a:p>
      </dsp:txBody>
      <dsp:txXfrm>
        <a:off x="640548" y="694535"/>
        <a:ext cx="9417851" cy="554587"/>
      </dsp:txXfrm>
    </dsp:sp>
    <dsp:sp modelId="{7DDB871F-F452-4402-B1E2-12787A6856C1}">
      <dsp:nvSpPr>
        <dsp:cNvPr id="0" name=""/>
        <dsp:cNvSpPr/>
      </dsp:nvSpPr>
      <dsp:spPr>
        <a:xfrm>
          <a:off x="0" y="1387769"/>
          <a:ext cx="10058399" cy="554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37AD0-9F91-4810-8BF2-B0A5C1D7DE5E}">
      <dsp:nvSpPr>
        <dsp:cNvPr id="0" name=""/>
        <dsp:cNvSpPr/>
      </dsp:nvSpPr>
      <dsp:spPr>
        <a:xfrm>
          <a:off x="167762" y="1512551"/>
          <a:ext cx="305022" cy="3050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57D3A-CD07-4129-AD69-3EAA9DD24809}">
      <dsp:nvSpPr>
        <dsp:cNvPr id="0" name=""/>
        <dsp:cNvSpPr/>
      </dsp:nvSpPr>
      <dsp:spPr>
        <a:xfrm>
          <a:off x="640548" y="1387769"/>
          <a:ext cx="9417851" cy="55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4" tIns="58694" rIns="58694" bIns="586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TECHNOLOGY USED</a:t>
          </a:r>
          <a:endParaRPr lang="en-US" sz="1900" kern="1200"/>
        </a:p>
      </dsp:txBody>
      <dsp:txXfrm>
        <a:off x="640548" y="1387769"/>
        <a:ext cx="9417851" cy="554587"/>
      </dsp:txXfrm>
    </dsp:sp>
    <dsp:sp modelId="{FDD8E867-4C92-465F-B6BB-EA33C9E21BBF}">
      <dsp:nvSpPr>
        <dsp:cNvPr id="0" name=""/>
        <dsp:cNvSpPr/>
      </dsp:nvSpPr>
      <dsp:spPr>
        <a:xfrm>
          <a:off x="0" y="2081003"/>
          <a:ext cx="10058399" cy="554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1FC3F-CF62-4AFE-BED0-E4432E54BE48}">
      <dsp:nvSpPr>
        <dsp:cNvPr id="0" name=""/>
        <dsp:cNvSpPr/>
      </dsp:nvSpPr>
      <dsp:spPr>
        <a:xfrm>
          <a:off x="167762" y="2205785"/>
          <a:ext cx="305022" cy="3050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1D57E-58DF-4043-A9D4-292DF1BEDEAB}">
      <dsp:nvSpPr>
        <dsp:cNvPr id="0" name=""/>
        <dsp:cNvSpPr/>
      </dsp:nvSpPr>
      <dsp:spPr>
        <a:xfrm>
          <a:off x="640548" y="2081003"/>
          <a:ext cx="9417851" cy="55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4" tIns="58694" rIns="58694" bIns="586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SYSTEM DESIGN</a:t>
          </a:r>
          <a:endParaRPr lang="en-US" sz="1900" kern="1200"/>
        </a:p>
      </dsp:txBody>
      <dsp:txXfrm>
        <a:off x="640548" y="2081003"/>
        <a:ext cx="9417851" cy="554587"/>
      </dsp:txXfrm>
    </dsp:sp>
    <dsp:sp modelId="{2C316ACE-B61C-44FC-BECF-27C4DC48543F}">
      <dsp:nvSpPr>
        <dsp:cNvPr id="0" name=""/>
        <dsp:cNvSpPr/>
      </dsp:nvSpPr>
      <dsp:spPr>
        <a:xfrm>
          <a:off x="0" y="2774237"/>
          <a:ext cx="10058399" cy="554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C4CBB-25E1-4C47-AC3C-CCFF73596263}">
      <dsp:nvSpPr>
        <dsp:cNvPr id="0" name=""/>
        <dsp:cNvSpPr/>
      </dsp:nvSpPr>
      <dsp:spPr>
        <a:xfrm>
          <a:off x="167762" y="2899019"/>
          <a:ext cx="305022" cy="3050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60EE1-E283-421A-9C27-75F1FF83D23A}">
      <dsp:nvSpPr>
        <dsp:cNvPr id="0" name=""/>
        <dsp:cNvSpPr/>
      </dsp:nvSpPr>
      <dsp:spPr>
        <a:xfrm>
          <a:off x="640548" y="2774237"/>
          <a:ext cx="9417851" cy="55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4" tIns="58694" rIns="58694" bIns="586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EXPERIMENT AND RESULTS</a:t>
          </a:r>
          <a:endParaRPr lang="en-US" sz="1900" kern="1200"/>
        </a:p>
      </dsp:txBody>
      <dsp:txXfrm>
        <a:off x="640548" y="2774237"/>
        <a:ext cx="9417851" cy="554587"/>
      </dsp:txXfrm>
    </dsp:sp>
    <dsp:sp modelId="{4D459864-F143-497F-AE9F-9B9EE1E37D9A}">
      <dsp:nvSpPr>
        <dsp:cNvPr id="0" name=""/>
        <dsp:cNvSpPr/>
      </dsp:nvSpPr>
      <dsp:spPr>
        <a:xfrm>
          <a:off x="0" y="3467471"/>
          <a:ext cx="10058399" cy="554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90036-2AC3-4EC9-889E-050DA2B35536}">
      <dsp:nvSpPr>
        <dsp:cNvPr id="0" name=""/>
        <dsp:cNvSpPr/>
      </dsp:nvSpPr>
      <dsp:spPr>
        <a:xfrm>
          <a:off x="167762" y="3592253"/>
          <a:ext cx="305022" cy="3050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4475B-B25E-4A50-83DF-9F19EF0F37E2}">
      <dsp:nvSpPr>
        <dsp:cNvPr id="0" name=""/>
        <dsp:cNvSpPr/>
      </dsp:nvSpPr>
      <dsp:spPr>
        <a:xfrm>
          <a:off x="640548" y="3467471"/>
          <a:ext cx="9417851" cy="55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4" tIns="58694" rIns="58694" bIns="586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CONCLUSION</a:t>
          </a:r>
          <a:endParaRPr lang="en-US" sz="1900" kern="1200"/>
        </a:p>
      </dsp:txBody>
      <dsp:txXfrm>
        <a:off x="640548" y="3467471"/>
        <a:ext cx="9417851" cy="554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1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4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1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2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345051-2045-45DA-935E-2E3CA1A69AD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89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y cars lined up in a row on floor">
            <a:extLst>
              <a:ext uri="{FF2B5EF4-FFF2-40B4-BE49-F238E27FC236}">
                <a16:creationId xmlns:a16="http://schemas.microsoft.com/office/drawing/2014/main" id="{3A00C02E-A2C9-A04D-38FA-DC2947CF7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393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B95965-88F1-0F9D-01B0-B95CDCA9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US" sz="4200" b="1" dirty="0"/>
              <a:t>AUSTRALIA CAR PRICE PREDICTION:</a:t>
            </a:r>
            <a:br>
              <a:rPr lang="en-US" sz="3800" dirty="0"/>
            </a:br>
            <a:r>
              <a:rPr lang="en-US" sz="2400" dirty="0"/>
              <a:t>USING MULTILINER  REGRESSION MODELING:</a:t>
            </a:r>
            <a:br>
              <a:rPr lang="en-US" sz="3800" dirty="0"/>
            </a:br>
            <a:endParaRPr lang="en-AU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84AB5-5901-5902-FC28-1B252BCA4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PROJECT BY:</a:t>
            </a:r>
          </a:p>
          <a:p>
            <a:pPr algn="r"/>
            <a:r>
              <a:rPr lang="en-US" sz="2000" dirty="0"/>
              <a:t>SRUTHI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36880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EED4-B961-564D-E260-995B934F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Multicollinearity:</a:t>
            </a:r>
            <a:br>
              <a:rPr lang="en-AU" dirty="0"/>
            </a:br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8DA6B5-DF3A-5706-6622-EC9B4C827A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1" y="1737360"/>
            <a:ext cx="485160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2DD539-D59C-CD76-02F1-4F286E095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65418"/>
              </p:ext>
            </p:extLst>
          </p:nvPr>
        </p:nvGraphicFramePr>
        <p:xfrm>
          <a:off x="5129422" y="1097915"/>
          <a:ext cx="6360162" cy="1371600"/>
        </p:xfrm>
        <a:graphic>
          <a:graphicData uri="http://schemas.openxmlformats.org/drawingml/2006/table">
            <a:tbl>
              <a:tblPr/>
              <a:tblGrid>
                <a:gridCol w="3180081">
                  <a:extLst>
                    <a:ext uri="{9D8B030D-6E8A-4147-A177-3AD203B41FA5}">
                      <a16:colId xmlns:a16="http://schemas.microsoft.com/office/drawing/2014/main" val="3538736238"/>
                    </a:ext>
                  </a:extLst>
                </a:gridCol>
                <a:gridCol w="3180081">
                  <a:extLst>
                    <a:ext uri="{9D8B030D-6E8A-4147-A177-3AD203B41FA5}">
                      <a16:colId xmlns:a16="http://schemas.microsoft.com/office/drawing/2014/main" val="306537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AU" b="1" dirty="0">
                          <a:effectLst/>
                        </a:rPr>
                      </a:br>
                      <a:r>
                        <a:rPr lang="en-AU" b="1" dirty="0">
                          <a:effectLst/>
                        </a:rPr>
                        <a:t>    cc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56341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pairs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75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(CylindersinEngine, Engine)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0.834206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67217"/>
                  </a:ext>
                </a:extLst>
              </a:tr>
            </a:tbl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0F925AFD-F0FA-906B-533B-4EA8AE639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77" y="2548672"/>
            <a:ext cx="4686143" cy="34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47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9F0-499F-23B4-0A28-DB1D7AED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Categorical and numerical columns: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A035CE1-76DF-44E5-E171-A7D580D80C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1737361"/>
            <a:ext cx="11358880" cy="21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44BFF8B-1D07-EC13-8BD5-18DD0BCB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4013200"/>
            <a:ext cx="10160000" cy="22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7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9857-F137-3FE8-BADC-1BAD5F9B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Model:</a:t>
            </a:r>
            <a:br>
              <a:rPr lang="en-AU" dirty="0"/>
            </a:br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3B94B5-F5D5-1D53-EDEE-640AA2938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9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28466C-CBBF-625F-93EE-186A54A4C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60" y="1814027"/>
            <a:ext cx="7741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print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f’MSE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{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mean_squared_error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y_test,data_prediction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)}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’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print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f'r2 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{r2_score(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data_prediction,y_test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)}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23E317-7570-B45A-FFE2-C98F9B48B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60" y="2568731"/>
            <a:ext cx="462280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MSE :388473302.45882887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r2 :0.27051509234438886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A9394B-833C-C5DF-0217-2B948EFB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17600"/>
            <a:ext cx="10058400" cy="4751494"/>
          </a:xfrm>
        </p:spPr>
        <p:txBody>
          <a:bodyPr/>
          <a:lstStyle/>
          <a:p>
            <a:r>
              <a:rPr lang="en-AU" dirty="0"/>
              <a:t>Linear regression: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168295-5A7C-AECF-7B06-9BF7C43A4FB4}"/>
              </a:ext>
            </a:extLst>
          </p:cNvPr>
          <p:cNvSpPr txBox="1">
            <a:spLocks/>
          </p:cNvSpPr>
          <p:nvPr/>
        </p:nvSpPr>
        <p:spPr>
          <a:xfrm>
            <a:off x="1656080" y="3005518"/>
            <a:ext cx="10058400" cy="7159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</p:txBody>
      </p:sp>
      <p:pic>
        <p:nvPicPr>
          <p:cNvPr id="10" name="Picture 5" descr="Train and Test datasets in Machine Learning - Javatpoint">
            <a:extLst>
              <a:ext uri="{FF2B5EF4-FFF2-40B4-BE49-F238E27FC236}">
                <a16:creationId xmlns:a16="http://schemas.microsoft.com/office/drawing/2014/main" id="{EA482752-8A02-B2AC-5F07-1D61EB30C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3281215"/>
            <a:ext cx="5238750" cy="249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8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83BE-1199-E5FA-0592-B7DCEA94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400" dirty="0"/>
              <a:t>Error calculation and</a:t>
            </a:r>
            <a:br>
              <a:rPr lang="en-AU" sz="3400" dirty="0"/>
            </a:br>
            <a:r>
              <a:rPr lang="en-AU" sz="3400" dirty="0"/>
              <a:t>Get better R2 values: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DEFD-DE50-560C-2444-715D7674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257386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AU" dirty="0"/>
              <a:t>models = {</a:t>
            </a:r>
          </a:p>
          <a:p>
            <a:pPr>
              <a:lnSpc>
                <a:spcPct val="100000"/>
              </a:lnSpc>
            </a:pPr>
            <a:r>
              <a:rPr lang="en-AU" dirty="0"/>
              <a:t>    'Random Forest': </a:t>
            </a:r>
            <a:r>
              <a:rPr lang="en-AU" dirty="0" err="1"/>
              <a:t>RandomForestRegressor</a:t>
            </a:r>
            <a:r>
              <a:rPr lang="en-AU" dirty="0"/>
              <a:t>(),</a:t>
            </a:r>
          </a:p>
          <a:p>
            <a:pPr>
              <a:lnSpc>
                <a:spcPct val="100000"/>
              </a:lnSpc>
            </a:pPr>
            <a:r>
              <a:rPr lang="en-AU" dirty="0"/>
              <a:t>    'Decision Tree': </a:t>
            </a:r>
            <a:r>
              <a:rPr lang="en-AU" dirty="0" err="1"/>
              <a:t>DecisionTreeRegressor</a:t>
            </a:r>
            <a:r>
              <a:rPr lang="en-AU" dirty="0"/>
              <a:t>(),</a:t>
            </a:r>
          </a:p>
          <a:p>
            <a:pPr>
              <a:lnSpc>
                <a:spcPct val="100000"/>
              </a:lnSpc>
            </a:pPr>
            <a:r>
              <a:rPr lang="en-AU" dirty="0"/>
              <a:t>    'SVR': SVR(),</a:t>
            </a:r>
          </a:p>
          <a:p>
            <a:pPr>
              <a:lnSpc>
                <a:spcPct val="100000"/>
              </a:lnSpc>
            </a:pPr>
            <a:r>
              <a:rPr lang="en-AU" dirty="0"/>
              <a:t>    'Linear Regression': </a:t>
            </a:r>
            <a:r>
              <a:rPr lang="en-AU" dirty="0" err="1"/>
              <a:t>LinearRegression</a:t>
            </a:r>
            <a:r>
              <a:rPr lang="en-AU" dirty="0"/>
              <a:t>(),</a:t>
            </a:r>
          </a:p>
          <a:p>
            <a:pPr>
              <a:lnSpc>
                <a:spcPct val="100000"/>
              </a:lnSpc>
            </a:pPr>
            <a:r>
              <a:rPr lang="en-AU" dirty="0"/>
              <a:t>    'Ada Boost': </a:t>
            </a:r>
            <a:r>
              <a:rPr lang="en-AU" dirty="0" err="1"/>
              <a:t>AdaBoostRegressor</a:t>
            </a:r>
            <a:r>
              <a:rPr lang="en-AU" dirty="0"/>
              <a:t>(),</a:t>
            </a:r>
          </a:p>
          <a:p>
            <a:pPr>
              <a:lnSpc>
                <a:spcPct val="100000"/>
              </a:lnSpc>
            </a:pPr>
            <a:r>
              <a:rPr lang="en-AU" dirty="0"/>
              <a:t>    'Gradient Boost': </a:t>
            </a:r>
            <a:r>
              <a:rPr lang="en-AU" dirty="0" err="1"/>
              <a:t>GradientBoostingRegressor</a:t>
            </a:r>
            <a:r>
              <a:rPr lang="en-AU" dirty="0"/>
              <a:t>()</a:t>
            </a:r>
          </a:p>
          <a:p>
            <a:pPr>
              <a:lnSpc>
                <a:spcPct val="100000"/>
              </a:lnSpc>
            </a:pPr>
            <a:r>
              <a:rPr lang="en-AU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815C37-73FD-5607-4572-C99895A4E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603393"/>
            <a:ext cx="460248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Forest Metrics: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Accuracy: 0.7648379976163262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Squared Error: 213362546.83111653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Error: 5707.514425858378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FB17-4924-4822-C2A4-FF018B3F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Model:</a:t>
            </a:r>
            <a:br>
              <a:rPr lang="en-AU" dirty="0"/>
            </a:br>
            <a:r>
              <a:rPr lang="en-AU" sz="2000" dirty="0"/>
              <a:t>Random forest: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F3EF09-3D23-DB5E-6858-596AD91E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520" y="2100907"/>
            <a:ext cx="33960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rf_pred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inherit"/>
                <a:cs typeface="Courier New" panose="02070309020205020404" pitchFamily="49" charset="0"/>
              </a:rPr>
              <a:t>=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model_rf.predict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X_test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)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375302-7704-766C-7948-5A2E472BF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48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 [173]: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BF1D05-186A-13EC-B59C-39E4A3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520" y="2534745"/>
            <a:ext cx="8818880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f'MSE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 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{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mean_squared_error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y_test,rf_pred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)}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’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f'r2 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{r2_score(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rf_pred,y_test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)}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'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)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EA44C-C3F5-6C43-B0D9-38F0E5611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920" y="4100919"/>
            <a:ext cx="461664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MSE :229121151.50966263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r2 :0.6629115105047323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351C7BB3-8345-EAC9-3038-7C0458EE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4" y="1737360"/>
            <a:ext cx="580072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09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CF2D-C55F-2170-C09B-2CC9E6A8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ACTUAL VS PREDICTED PRICE: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2220-C71D-5450-CE3C-6643F9F5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4BFFB-F0F2-11A3-3EA8-8DD040D8DE81}"/>
              </a:ext>
            </a:extLst>
          </p:cNvPr>
          <p:cNvSpPr txBox="1"/>
          <p:nvPr/>
        </p:nvSpPr>
        <p:spPr>
          <a:xfrm>
            <a:off x="1334814" y="1723467"/>
            <a:ext cx="34894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index	   Price  Predicted</a:t>
            </a:r>
          </a:p>
          <a:p>
            <a:r>
              <a:rPr lang="en-AU" dirty="0"/>
              <a:t>6183	25990.0	28766.770000</a:t>
            </a:r>
          </a:p>
          <a:p>
            <a:r>
              <a:rPr lang="en-AU" dirty="0"/>
              <a:t>6402	39990.0	41108.730000</a:t>
            </a:r>
          </a:p>
          <a:p>
            <a:r>
              <a:rPr lang="en-AU" dirty="0"/>
              <a:t>10979	28990.0	29413.354545</a:t>
            </a:r>
          </a:p>
          <a:p>
            <a:r>
              <a:rPr lang="en-AU" dirty="0"/>
              <a:t>14368	52990.0	43930.940000</a:t>
            </a:r>
          </a:p>
          <a:p>
            <a:r>
              <a:rPr lang="en-AU" dirty="0"/>
              <a:t>14693	62984.0	60261.640000</a:t>
            </a:r>
          </a:p>
          <a:p>
            <a:r>
              <a:rPr lang="en-AU" dirty="0"/>
              <a:t>...	...	...</a:t>
            </a:r>
          </a:p>
          <a:p>
            <a:r>
              <a:rPr lang="en-AU" dirty="0"/>
              <a:t>6100	29830.0	30199.670000</a:t>
            </a:r>
          </a:p>
          <a:p>
            <a:r>
              <a:rPr lang="en-AU" dirty="0"/>
              <a:t>3023	45000.0	44784.120000</a:t>
            </a:r>
          </a:p>
          <a:p>
            <a:r>
              <a:rPr lang="en-AU" dirty="0"/>
              <a:t>9638	77990.0	110593.820000</a:t>
            </a:r>
          </a:p>
          <a:p>
            <a:r>
              <a:rPr lang="en-AU" dirty="0"/>
              <a:t>12039	11990.0	11083.510000</a:t>
            </a:r>
          </a:p>
          <a:p>
            <a:r>
              <a:rPr lang="en-AU" dirty="0"/>
              <a:t>13783	8990.0	9753.770000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8B65558-F12C-E5D8-E777-944ED37C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79" y="1737360"/>
            <a:ext cx="6125561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50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8069-C2E4-9328-612E-1375C751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 PRICE WITH VALUES: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D957-3145-2B23-6312-78F50769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predict_price</a:t>
            </a:r>
            <a:r>
              <a:rPr lang="en-US" sz="2400" dirty="0"/>
              <a:t>("</a:t>
            </a:r>
            <a:r>
              <a:rPr lang="en-US" sz="2400" dirty="0" err="1"/>
              <a:t>Audi",’USED','Manual','Unleaded</a:t>
            </a:r>
            <a:r>
              <a:rPr lang="en-US" sz="2400" dirty="0"/>
              <a:t>', 'SUV','7', 'NSW', '4', 2020, 2, 4.2,23446)</a:t>
            </a:r>
          </a:p>
          <a:p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D086C4-6ACE-46B4-A11C-BB914DF2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69" y="2836869"/>
            <a:ext cx="1477969" cy="353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36014.95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0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26D7-6D75-037F-EAB7-7F4239D3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A1B7-C4D8-9313-B7C2-033A5481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In this project, a liner regression model was successfully implemented employing various prominent algorithms from the python libraries and modules.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After the collection of data was done, pre-processing of data was done. The null entries and missing datapoints were removed from the dataset and the categorical variables were also processed using dummy variable technique.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The r2 score of linear regression was 76.8% .</a:t>
            </a:r>
          </a:p>
        </p:txBody>
      </p:sp>
    </p:spTree>
    <p:extLst>
      <p:ext uri="{BB962C8B-B14F-4D97-AF65-F5344CB8AC3E}">
        <p14:creationId xmlns:p14="http://schemas.microsoft.com/office/powerpoint/2010/main" val="200240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Premium AI Image | Car Showroom Parking of Cars of Various Brands">
            <a:extLst>
              <a:ext uri="{FF2B5EF4-FFF2-40B4-BE49-F238E27FC236}">
                <a16:creationId xmlns:a16="http://schemas.microsoft.com/office/drawing/2014/main" id="{43F68E53-84D9-F0F6-9C3A-5427C6290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5" b="840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76AE31-F534-582E-17D6-C2C9CB8D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037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736C-90F9-FDA2-3D14-15D26EA3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AGENDA: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756F589-06C3-EB3A-ED19-38CBAC617C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3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51EF-FD8B-C377-326F-7C5F55D5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253397"/>
          </a:xfrm>
        </p:spPr>
        <p:txBody>
          <a:bodyPr/>
          <a:lstStyle/>
          <a:p>
            <a:r>
              <a:rPr lang="en-AU" dirty="0"/>
              <a:t>INTRODUCTION: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sz="2400" dirty="0"/>
              <a:t>From a long time since being, there are two ways in which the selling of the items is carried out. One is offline and the other being online.</a:t>
            </a:r>
          </a:p>
        </p:txBody>
      </p:sp>
      <p:pic>
        <p:nvPicPr>
          <p:cNvPr id="1026" name="Picture 2" descr="How To Take Your Offline Business To Online Selling">
            <a:extLst>
              <a:ext uri="{FF2B5EF4-FFF2-40B4-BE49-F238E27FC236}">
                <a16:creationId xmlns:a16="http://schemas.microsoft.com/office/drawing/2014/main" id="{E216D906-ADCB-2A5C-9640-97D7FC35C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80" y="2611119"/>
            <a:ext cx="7782560" cy="344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10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7ECA-8969-5195-A949-1B512C67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6FF5-457B-69FA-4F67-C787ADB4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000" dirty="0"/>
              <a:t>To build a supervised machine learning model for forecasting value of a vehicle     based on multiple attributes.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000" dirty="0"/>
              <a:t>The system that is being built must be feature based.</a:t>
            </a:r>
            <a:endParaRPr lang="en-AU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000" dirty="0"/>
              <a:t> Providing graphical comparisons to provide a betted view.</a:t>
            </a:r>
            <a:br>
              <a:rPr lang="en-AU" sz="2000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270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AF2C-302D-7A27-62CD-332B82BB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TECHNOLOGY USED: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97EF-EE17-07EE-9CAF-36D0D75D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SCIPY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Seaborn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Linear Regression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645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6D9D-986C-8970-FFBB-50CF39E6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METHODOLOGY:</a:t>
            </a:r>
            <a:br>
              <a:rPr lang="en-US" sz="6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A diagram of a process&#10;&#10;Description automatically generated">
            <a:extLst>
              <a:ext uri="{FF2B5EF4-FFF2-40B4-BE49-F238E27FC236}">
                <a16:creationId xmlns:a16="http://schemas.microsoft.com/office/drawing/2014/main" id="{4E644202-E8BD-1D19-DD37-49010F41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37" y="218902"/>
            <a:ext cx="2881594" cy="548875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5FFA7F-F9FB-AF92-34F7-AB1CF8D8AB6D}"/>
              </a:ext>
            </a:extLst>
          </p:cNvPr>
          <p:cNvSpPr/>
          <p:nvPr/>
        </p:nvSpPr>
        <p:spPr>
          <a:xfrm>
            <a:off x="4003040" y="3159776"/>
            <a:ext cx="1671976" cy="556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Testing test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C6DD88-EDE1-F429-DE9C-59C6F9B09F18}"/>
              </a:ext>
            </a:extLst>
          </p:cNvPr>
          <p:cNvSpPr/>
          <p:nvPr/>
        </p:nvSpPr>
        <p:spPr>
          <a:xfrm>
            <a:off x="91679" y="3159758"/>
            <a:ext cx="1309558" cy="556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Training test</a:t>
            </a:r>
          </a:p>
        </p:txBody>
      </p:sp>
    </p:spTree>
    <p:extLst>
      <p:ext uri="{BB962C8B-B14F-4D97-AF65-F5344CB8AC3E}">
        <p14:creationId xmlns:p14="http://schemas.microsoft.com/office/powerpoint/2010/main" val="275046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07DA-948E-6032-1826-6CDD2999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EXPERIMENT AND RESULTS:</a:t>
            </a:r>
            <a:br>
              <a:rPr lang="en-AU" dirty="0"/>
            </a:br>
            <a:r>
              <a:rPr lang="en-AU" sz="2700" dirty="0"/>
              <a:t>dataset: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7E6D72-EADC-F6C1-A6A3-96AACAE49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868356"/>
              </p:ext>
            </p:extLst>
          </p:nvPr>
        </p:nvGraphicFramePr>
        <p:xfrm>
          <a:off x="101601" y="1178560"/>
          <a:ext cx="11968484" cy="5151119"/>
        </p:xfrm>
        <a:graphic>
          <a:graphicData uri="http://schemas.openxmlformats.org/drawingml/2006/table">
            <a:tbl>
              <a:tblPr/>
              <a:tblGrid>
                <a:gridCol w="784818">
                  <a:extLst>
                    <a:ext uri="{9D8B030D-6E8A-4147-A177-3AD203B41FA5}">
                      <a16:colId xmlns:a16="http://schemas.microsoft.com/office/drawing/2014/main" val="1856357874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1160383765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3832460618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911638883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1631095208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426732077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1925145941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458713416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2038313412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1626418406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2907041736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1047471723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2930313520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410399813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2854567601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1852816965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915659083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1349257419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1167027257"/>
                    </a:ext>
                  </a:extLst>
                </a:gridCol>
                <a:gridCol w="588614">
                  <a:extLst>
                    <a:ext uri="{9D8B030D-6E8A-4147-A177-3AD203B41FA5}">
                      <a16:colId xmlns:a16="http://schemas.microsoft.com/office/drawing/2014/main" val="1215794595"/>
                    </a:ext>
                  </a:extLst>
                </a:gridCol>
              </a:tblGrid>
              <a:tr h="968587">
                <a:tc>
                  <a:txBody>
                    <a:bodyPr/>
                    <a:lstStyle/>
                    <a:p>
                      <a:pPr algn="r" fontAlgn="ctr"/>
                      <a:br>
                        <a:rPr lang="en-AU" sz="1200" b="1" dirty="0">
                          <a:effectLst/>
                        </a:rPr>
                      </a:br>
                      <a:r>
                        <a:rPr lang="en-AU" sz="1200" b="1" dirty="0">
                          <a:effectLst/>
                        </a:rPr>
                        <a:t>Brand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 dirty="0">
                          <a:effectLst/>
                        </a:rPr>
                        <a:t>Year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 dirty="0">
                          <a:effectLst/>
                        </a:rPr>
                        <a:t>Model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 dirty="0">
                          <a:effectLst/>
                        </a:rPr>
                        <a:t>Car/</a:t>
                      </a:r>
                      <a:r>
                        <a:rPr lang="en-AU" sz="1200" b="1" dirty="0" err="1">
                          <a:effectLst/>
                        </a:rPr>
                        <a:t>Suv</a:t>
                      </a:r>
                      <a:endParaRPr lang="en-AU" sz="1200" b="1" dirty="0">
                        <a:effectLst/>
                      </a:endParaRP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Title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UsedOrNew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Transmission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Engine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DriveType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FuelType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FuelConsumption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Kilometres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ColourExtInt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Location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CylindersinEngine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BodyType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Doors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Seats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Price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marL="34382" marR="34382" marT="17191" marB="1719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2188027"/>
                  </a:ext>
                </a:extLst>
              </a:tr>
              <a:tr h="202522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0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Ssangyong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2022.0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Rexton</a:t>
                      </a:r>
                      <a:endParaRPr lang="en-AU" sz="1200" dirty="0">
                        <a:effectLst/>
                      </a:endParaRP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Sutherland Isuzu Ute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200">
                          <a:effectLst/>
                        </a:rPr>
                        <a:t>2022 Ssangyong Rexton Ultimate (awd)</a:t>
                      </a:r>
                      <a:endParaRPr lang="it-IT" sz="1200" dirty="0">
                        <a:effectLst/>
                      </a:endParaRP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dirty="0">
                          <a:effectLst/>
                        </a:rPr>
                        <a:t>DEMO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Automatic</a:t>
                      </a:r>
                      <a:endParaRPr lang="en-AU" sz="1200" dirty="0">
                        <a:effectLst/>
                      </a:endParaRP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4 cyl, 2.2 L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AWD</a:t>
                      </a:r>
                      <a:endParaRPr lang="en-AU" sz="1200" dirty="0">
                        <a:effectLst/>
                      </a:endParaRP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Diesel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8.7 L / 100 km</a:t>
                      </a:r>
                      <a:endParaRPr lang="en-AU" sz="1200" dirty="0">
                        <a:effectLst/>
                      </a:endParaRP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5595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White / Black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Caringbah, NSW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4 cyl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SUV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4 Doors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7 Seats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dirty="0">
                          <a:effectLst/>
                        </a:rPr>
                        <a:t>51990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12670"/>
                  </a:ext>
                </a:extLst>
              </a:tr>
              <a:tr h="215730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b="1">
                          <a:effectLst/>
                        </a:rPr>
                        <a:t>1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MG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dirty="0">
                          <a:effectLst/>
                        </a:rPr>
                        <a:t>2022.0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dirty="0">
                          <a:effectLst/>
                        </a:rPr>
                        <a:t>MG3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Hatchback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2022 MG MG3 Auto Excite (with Navigation)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USED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Automatic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4 cyl, 1.5 L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Front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Premium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6.7 L / 100 km</a:t>
                      </a:r>
                      <a:endParaRPr lang="en-AU" sz="1200" dirty="0">
                        <a:effectLst/>
                      </a:endParaRP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dirty="0">
                          <a:effectLst/>
                        </a:rPr>
                        <a:t>16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Black / Black</a:t>
                      </a:r>
                      <a:endParaRPr lang="en-AU" sz="1200" dirty="0">
                        <a:effectLst/>
                      </a:endParaRP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Brookvale, NSW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4 cyl</a:t>
                      </a:r>
                      <a:endParaRPr lang="en-AU" sz="1200" dirty="0">
                        <a:effectLst/>
                      </a:endParaRP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Hatchback</a:t>
                      </a:r>
                      <a:endParaRPr lang="en-AU" sz="1200" dirty="0">
                        <a:effectLst/>
                      </a:endParaRP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effectLst/>
                        </a:rPr>
                        <a:t>5 Doors</a:t>
                      </a:r>
                      <a:endParaRPr lang="en-AU" sz="1200" dirty="0">
                        <a:effectLst/>
                      </a:endParaRP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dirty="0">
                          <a:effectLst/>
                        </a:rPr>
                        <a:t>5 Seats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dirty="0">
                          <a:effectLst/>
                        </a:rPr>
                        <a:t>19990</a:t>
                      </a:r>
                    </a:p>
                  </a:txBody>
                  <a:tcPr marL="34382" marR="34382" marT="17191" marB="17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28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56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7167-777A-C88B-C5DD-3007E988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000" dirty="0"/>
              <a:t>DATA PRE-PROCESSING: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FADC-8DBC-0AF7-E882-75E017A7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Explore each column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Identify null values</a:t>
            </a:r>
          </a:p>
          <a:p>
            <a:endParaRPr lang="en-A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8A96706-A1FB-AB2C-EF6D-A8E28754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845734"/>
            <a:ext cx="4328160" cy="334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D870E861-5219-E46B-17E5-8AED63296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7719" y="2520029"/>
            <a:ext cx="287528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Brand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UsedOrNew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Transmission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FuelType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FuelConsumption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Kilometres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CylindersinEngine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Seats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doors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E786372-1131-92B9-446B-B2CDDB450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3206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0D46F-41B2-C0FD-BC50-03C4F67C292D}"/>
              </a:ext>
            </a:extLst>
          </p:cNvPr>
          <p:cNvSpPr txBox="1"/>
          <p:nvPr/>
        </p:nvSpPr>
        <p:spPr>
          <a:xfrm>
            <a:off x="8260077" y="1974544"/>
            <a:ext cx="199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 err="1"/>
              <a:t>data.isna</a:t>
            </a:r>
            <a:r>
              <a:rPr lang="en-AU" dirty="0"/>
              <a:t>().sum()</a:t>
            </a:r>
          </a:p>
        </p:txBody>
      </p:sp>
    </p:spTree>
    <p:extLst>
      <p:ext uri="{BB962C8B-B14F-4D97-AF65-F5344CB8AC3E}">
        <p14:creationId xmlns:p14="http://schemas.microsoft.com/office/powerpoint/2010/main" val="373432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1E40-0999-931D-DABB-3BD2B92B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400" dirty="0"/>
              <a:t>Outliers:</a:t>
            </a:r>
            <a:br>
              <a:rPr lang="en-AU" dirty="0"/>
            </a:b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811E79-263B-218B-B636-DB6C3B3653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7" y="1417637"/>
            <a:ext cx="408243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A2D333B-8EBD-5F2B-26A8-DED4BB6C0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1417637"/>
            <a:ext cx="55054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4854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181</TotalTime>
  <Words>658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Neue</vt:lpstr>
      <vt:lpstr>inherit</vt:lpstr>
      <vt:lpstr>Wingdings</vt:lpstr>
      <vt:lpstr>Retrospect</vt:lpstr>
      <vt:lpstr>AUSTRALIA CAR PRICE PREDICTION: USING MULTILINER  REGRESSION MODELING: </vt:lpstr>
      <vt:lpstr>AGENDA:</vt:lpstr>
      <vt:lpstr>INTRODUCTION:         From a long time since being, there are two ways in which the selling of the items is carried out. One is offline and the other being online.</vt:lpstr>
      <vt:lpstr>OBJECTIVE:</vt:lpstr>
      <vt:lpstr>TECHNOLOGY USED: </vt:lpstr>
      <vt:lpstr>  METHODOLOGY: </vt:lpstr>
      <vt:lpstr>EXPERIMENT AND RESULTS: dataset: </vt:lpstr>
      <vt:lpstr>DATA PRE-PROCESSING: </vt:lpstr>
      <vt:lpstr>Outliers: </vt:lpstr>
      <vt:lpstr>Multicollinearity: </vt:lpstr>
      <vt:lpstr>Categorical and numerical columns:</vt:lpstr>
      <vt:lpstr>Model: </vt:lpstr>
      <vt:lpstr>Error calculation and Get better R2 values: </vt:lpstr>
      <vt:lpstr>Model: Random forest:</vt:lpstr>
      <vt:lpstr>ACTUAL VS PREDICTED PRICE: </vt:lpstr>
      <vt:lpstr>PREDICT PRICE WITH VALUES: 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CAR PRICE PREDICTION: USING MULTILINER  REGRESSION MODELING: </dc:title>
  <dc:creator>vasu naidu</dc:creator>
  <cp:lastModifiedBy>vasu naidu</cp:lastModifiedBy>
  <cp:revision>1</cp:revision>
  <dcterms:created xsi:type="dcterms:W3CDTF">2023-12-15T02:47:02Z</dcterms:created>
  <dcterms:modified xsi:type="dcterms:W3CDTF">2023-12-19T03:26:26Z</dcterms:modified>
</cp:coreProperties>
</file>