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7" r:id="rId2"/>
    <p:sldId id="261" r:id="rId3"/>
    <p:sldId id="260" r:id="rId4"/>
    <p:sldId id="262" r:id="rId5"/>
    <p:sldId id="267"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537" autoAdjust="0"/>
  </p:normalViewPr>
  <p:slideViewPr>
    <p:cSldViewPr snapToGrid="0">
      <p:cViewPr varScale="1">
        <p:scale>
          <a:sx n="70" d="100"/>
          <a:sy n="70" d="100"/>
        </p:scale>
        <p:origin x="9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FAEE5-1680-4FDF-AE41-43B2BAF45B39}"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6D11-A581-4037-A223-0B68771AAD99}" type="slidenum">
              <a:rPr lang="en-US" smtClean="0"/>
              <a:t>‹#›</a:t>
            </a:fld>
            <a:endParaRPr lang="en-US"/>
          </a:p>
        </p:txBody>
      </p:sp>
    </p:spTree>
    <p:extLst>
      <p:ext uri="{BB962C8B-B14F-4D97-AF65-F5344CB8AC3E}">
        <p14:creationId xmlns:p14="http://schemas.microsoft.com/office/powerpoint/2010/main" val="304916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26D11-A581-4037-A223-0B68771AAD99}" type="slidenum">
              <a:rPr lang="en-US" smtClean="0"/>
              <a:t>1</a:t>
            </a:fld>
            <a:endParaRPr lang="en-US"/>
          </a:p>
        </p:txBody>
      </p:sp>
    </p:spTree>
    <p:extLst>
      <p:ext uri="{BB962C8B-B14F-4D97-AF65-F5344CB8AC3E}">
        <p14:creationId xmlns:p14="http://schemas.microsoft.com/office/powerpoint/2010/main" val="243717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06740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00BFC-6C87-4FD9-A591-08279B1560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04304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10587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880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7174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027613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59034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6719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33337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14661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8109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C00BFC-6C87-4FD9-A591-08279B1560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02369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00BFC-6C87-4FD9-A591-08279B1560B0}"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87777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01878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6026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C00BFC-6C87-4FD9-A591-08279B1560B0}" type="datetimeFigureOut">
              <a:rPr lang="en-US" smtClean="0"/>
              <a:t>5/24/2022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69837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00BFC-6C87-4FD9-A591-08279B1560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89280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C00BFC-6C87-4FD9-A591-08279B1560B0}" type="datetimeFigureOut">
              <a:rPr lang="en-US" smtClean="0"/>
              <a:t>5/24/2022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6DEB74-3BFB-4289-846E-D3C5753A3140}" type="slidenum">
              <a:rPr lang="en-US" smtClean="0"/>
              <a:t>‹#›</a:t>
            </a:fld>
            <a:endParaRPr lang="en-US"/>
          </a:p>
        </p:txBody>
      </p:sp>
    </p:spTree>
    <p:extLst>
      <p:ext uri="{BB962C8B-B14F-4D97-AF65-F5344CB8AC3E}">
        <p14:creationId xmlns:p14="http://schemas.microsoft.com/office/powerpoint/2010/main" val="33689464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normAutofit/>
          </a:bodyPr>
          <a:lstStyle/>
          <a:p>
            <a:pPr algn="ctr"/>
            <a:r>
              <a:rPr lang="en-US" sz="4400" b="1" u="sng" dirty="0" smtClean="0">
                <a:latin typeface="Times New Roman" panose="02020603050405020304" pitchFamily="18" charset="0"/>
                <a:cs typeface="Times New Roman" panose="02020603050405020304" pitchFamily="18" charset="0"/>
              </a:rPr>
              <a:t>PROJECT REVIEW</a:t>
            </a:r>
            <a:endParaRPr lang="en-US" sz="4400" b="1"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57560"/>
            <a:ext cx="12192000" cy="6114088"/>
          </a:xfrm>
        </p:spPr>
      </p:pic>
      <p:sp>
        <p:nvSpPr>
          <p:cNvPr id="7" name="TextBox 6"/>
          <p:cNvSpPr txBox="1"/>
          <p:nvPr/>
        </p:nvSpPr>
        <p:spPr>
          <a:xfrm>
            <a:off x="1030310" y="5705341"/>
            <a:ext cx="3850783" cy="1200329"/>
          </a:xfrm>
          <a:prstGeom prst="rect">
            <a:avLst/>
          </a:prstGeom>
          <a:noFill/>
        </p:spPr>
        <p:txBody>
          <a:bodyPr wrap="square" rtlCol="0">
            <a:spAutoFit/>
          </a:bodyPr>
          <a:lstStyle/>
          <a:p>
            <a:r>
              <a:rPr lang="en-US" b="1" dirty="0" smtClean="0">
                <a:solidFill>
                  <a:schemeClr val="bg1"/>
                </a:solidFill>
              </a:rPr>
              <a:t>PRESENTED BY,</a:t>
            </a:r>
          </a:p>
          <a:p>
            <a:r>
              <a:rPr lang="en-US" b="1" dirty="0">
                <a:solidFill>
                  <a:schemeClr val="bg1"/>
                </a:solidFill>
              </a:rPr>
              <a:t> </a:t>
            </a:r>
            <a:r>
              <a:rPr lang="en-US" b="1" dirty="0" smtClean="0">
                <a:solidFill>
                  <a:schemeClr val="bg1"/>
                </a:solidFill>
              </a:rPr>
              <a:t>       SRUTHY E </a:t>
            </a:r>
          </a:p>
          <a:p>
            <a:r>
              <a:rPr lang="en-US" b="1" dirty="0">
                <a:solidFill>
                  <a:schemeClr val="bg1"/>
                </a:solidFill>
              </a:rPr>
              <a:t> </a:t>
            </a:r>
            <a:r>
              <a:rPr lang="en-US" b="1" dirty="0" smtClean="0">
                <a:solidFill>
                  <a:schemeClr val="bg1"/>
                </a:solidFill>
              </a:rPr>
              <a:t>       S4MCA B-50</a:t>
            </a:r>
          </a:p>
          <a:p>
            <a:r>
              <a:rPr lang="en-US" dirty="0"/>
              <a:t> </a:t>
            </a:r>
            <a:r>
              <a:rPr lang="en-US" dirty="0" smtClean="0"/>
              <a:t>     </a:t>
            </a:r>
            <a:endParaRPr lang="en-US" dirty="0"/>
          </a:p>
        </p:txBody>
      </p:sp>
    </p:spTree>
    <p:extLst>
      <p:ext uri="{BB962C8B-B14F-4D97-AF65-F5344CB8AC3E}">
        <p14:creationId xmlns:p14="http://schemas.microsoft.com/office/powerpoint/2010/main" val="232129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91319"/>
            <a:ext cx="10945505" cy="4031873"/>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DESCRIPTION OF THE PROJECT:-</a:t>
            </a:r>
          </a:p>
          <a:p>
            <a:endParaRPr lang="en-US" sz="32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Inventory management software is a software system for tracking inventory levels, orders, sales and deliveries. It can also be used in the manufacturing industry to create a work order, bill of materials and other production-related documents.</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Inventory Management system is used to manage store products and keep track of all goods stock and also we can use it to check the purchases history of the store. Basically, we are developing a system to manage/automate some processes of any retail store by using the computer. So by using this system we can keep record data of products and even all purchases happened </a:t>
            </a:r>
            <a:r>
              <a:rPr lang="en-US" sz="2400" dirty="0" smtClean="0">
                <a:latin typeface="Times New Roman" panose="02020603050405020304" pitchFamily="18" charset="0"/>
                <a:cs typeface="Times New Roman" panose="02020603050405020304" pitchFamily="18" charset="0"/>
              </a:rPr>
              <a:t>in-store.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26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15" y="435429"/>
            <a:ext cx="11495314" cy="5940088"/>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RELEVANCE OF THE TOPIC:</a:t>
            </a:r>
          </a:p>
          <a:p>
            <a:pPr algn="ctr"/>
            <a:endParaRPr lang="en-US" sz="2800" b="1" u="sng"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is mainly used for reducing the manual work in the college and make it as system process. It  is a computerized process and all the transactions might be happened through this.  It helps the authorities for balancing the total stock during the end of the year</a:t>
            </a:r>
            <a:endParaRPr lang="en-US" sz="2400" dirty="0" smtClean="0">
              <a:latin typeface="Times New Roman" panose="02020603050405020304" pitchFamily="18" charset="0"/>
              <a:cs typeface="Times New Roman" panose="02020603050405020304" pitchFamily="18" charset="0"/>
            </a:endParaRPr>
          </a:p>
          <a:p>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0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615" y="777922"/>
            <a:ext cx="10577015" cy="3600986"/>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OBJECTIVES:-</a:t>
            </a:r>
          </a:p>
          <a:p>
            <a:pPr algn="just"/>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purpose of inventory management is to ensure there is enough goods or materials to meet demand without creating overstock, or excess inventory. This is a project for the college to maintain the stock in every </a:t>
            </a:r>
            <a:r>
              <a:rPr lang="en-US" sz="2400" dirty="0" smtClean="0">
                <a:latin typeface="Times New Roman" panose="02020603050405020304" pitchFamily="18" charset="0"/>
                <a:cs typeface="Times New Roman" panose="02020603050405020304" pitchFamily="18" charset="0"/>
              </a:rPr>
              <a:t>department. Its main aim is to help the officers to handle the  stock easily and they can report it to the nodal officer and he/she will distribute the required stock  to the  appropriate department.</a:t>
            </a:r>
            <a:endParaRPr 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1" dirty="0"/>
          </a:p>
        </p:txBody>
      </p:sp>
    </p:spTree>
    <p:extLst>
      <p:ext uri="{BB962C8B-B14F-4D97-AF65-F5344CB8AC3E}">
        <p14:creationId xmlns:p14="http://schemas.microsoft.com/office/powerpoint/2010/main" val="274314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EXISTING AND PROPOSED SYSTEM:</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smtClean="0"/>
              <a:t>In the existing system, when the required stock is not available in the warehouse. The officials might buy it from store outside and may not be included in the balance stock record</a:t>
            </a:r>
            <a:r>
              <a:rPr lang="en-US" smtClean="0"/>
              <a:t>. </a:t>
            </a:r>
            <a:endParaRPr lang="en-US" dirty="0" smtClean="0"/>
          </a:p>
          <a:p>
            <a:pPr algn="just"/>
            <a:r>
              <a:rPr lang="en-US" dirty="0" smtClean="0"/>
              <a:t>But in the proposed system, every thing that has been bought for use in departments and offices whether it be from the warehouse or outside shops will be recorded in the inventory.     </a:t>
            </a:r>
            <a:endParaRPr lang="en-US" dirty="0"/>
          </a:p>
        </p:txBody>
      </p:sp>
    </p:spTree>
    <p:extLst>
      <p:ext uri="{BB962C8B-B14F-4D97-AF65-F5344CB8AC3E}">
        <p14:creationId xmlns:p14="http://schemas.microsoft.com/office/powerpoint/2010/main" val="397419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586854"/>
            <a:ext cx="10768084" cy="344709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Modules:-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Stock</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Purchase</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Sales</a:t>
            </a:r>
          </a:p>
          <a:p>
            <a:pPr marL="342900" indent="-342900">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Intent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485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1" y="873457"/>
            <a:ext cx="10809027"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TOOLS USED:-</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Back End: Python, </a:t>
            </a:r>
            <a:r>
              <a:rPr lang="en-US" sz="2400" smtClean="0">
                <a:latin typeface="Times New Roman" panose="02020603050405020304" pitchFamily="18" charset="0"/>
                <a:cs typeface="Times New Roman" panose="02020603050405020304" pitchFamily="18" charset="0"/>
              </a:rPr>
              <a:t>postgresql</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Front End: HTML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57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150" y="2784143"/>
            <a:ext cx="10590662"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58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460</TotalTime>
  <Words>358</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Ion</vt:lpstr>
      <vt:lpstr>PROJECT REVIEW</vt:lpstr>
      <vt:lpstr>PowerPoint Presentation</vt:lpstr>
      <vt:lpstr>PowerPoint Presentation</vt:lpstr>
      <vt:lpstr>PowerPoint Presentation</vt:lpstr>
      <vt:lpstr>EXISTING AND PROPOSED SYSTEM: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lenovo</dc:creator>
  <cp:lastModifiedBy>lenovo</cp:lastModifiedBy>
  <cp:revision>38</cp:revision>
  <dcterms:created xsi:type="dcterms:W3CDTF">2022-05-16T12:01:44Z</dcterms:created>
  <dcterms:modified xsi:type="dcterms:W3CDTF">2022-05-24T08:31:15Z</dcterms:modified>
</cp:coreProperties>
</file>