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7" r:id="rId2"/>
    <p:sldId id="261" r:id="rId3"/>
    <p:sldId id="260" r:id="rId4"/>
    <p:sldId id="262" r:id="rId5"/>
    <p:sldId id="267" r:id="rId6"/>
    <p:sldId id="268" r:id="rId7"/>
    <p:sldId id="269" r:id="rId8"/>
    <p:sldId id="270" r:id="rId9"/>
    <p:sldId id="271" r:id="rId10"/>
    <p:sldId id="276" r:id="rId11"/>
    <p:sldId id="277" r:id="rId12"/>
    <p:sldId id="272"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3537" autoAdjust="0"/>
  </p:normalViewPr>
  <p:slideViewPr>
    <p:cSldViewPr snapToGrid="0">
      <p:cViewPr varScale="1">
        <p:scale>
          <a:sx n="70" d="100"/>
          <a:sy n="70" d="100"/>
        </p:scale>
        <p:origin x="96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FAEE5-1680-4FDF-AE41-43B2BAF45B39}" type="datetimeFigureOut">
              <a:rPr lang="en-US" smtClean="0"/>
              <a:t>7/25/2022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26D11-A581-4037-A223-0B68771AAD99}" type="slidenum">
              <a:rPr lang="en-US" smtClean="0"/>
              <a:t>‹#›</a:t>
            </a:fld>
            <a:endParaRPr lang="en-US"/>
          </a:p>
        </p:txBody>
      </p:sp>
    </p:spTree>
    <p:extLst>
      <p:ext uri="{BB962C8B-B14F-4D97-AF65-F5344CB8AC3E}">
        <p14:creationId xmlns:p14="http://schemas.microsoft.com/office/powerpoint/2010/main" val="3049169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26D11-A581-4037-A223-0B68771AAD99}" type="slidenum">
              <a:rPr lang="en-US" smtClean="0"/>
              <a:t>1</a:t>
            </a:fld>
            <a:endParaRPr lang="en-US"/>
          </a:p>
        </p:txBody>
      </p:sp>
    </p:spTree>
    <p:extLst>
      <p:ext uri="{BB962C8B-B14F-4D97-AF65-F5344CB8AC3E}">
        <p14:creationId xmlns:p14="http://schemas.microsoft.com/office/powerpoint/2010/main" val="243717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C00BFC-6C87-4FD9-A591-08279B1560B0}"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406740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00BFC-6C87-4FD9-A591-08279B1560B0}"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404304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00BFC-6C87-4FD9-A591-08279B1560B0}"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410587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00BFC-6C87-4FD9-A591-08279B1560B0}"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68807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00BFC-6C87-4FD9-A591-08279B1560B0}"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71749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C00BFC-6C87-4FD9-A591-08279B1560B0}" type="datetimeFigureOut">
              <a:rPr lang="en-US" smtClean="0"/>
              <a:t>7/25/2022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027613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C00BFC-6C87-4FD9-A591-08279B1560B0}" type="datetimeFigureOut">
              <a:rPr lang="en-US" smtClean="0"/>
              <a:t>7/25/2022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590348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00BFC-6C87-4FD9-A591-08279B1560B0}"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267198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00BFC-6C87-4FD9-A591-08279B1560B0}"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333337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C00BFC-6C87-4FD9-A591-08279B1560B0}"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2146614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00BFC-6C87-4FD9-A591-08279B1560B0}"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81098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C00BFC-6C87-4FD9-A591-08279B1560B0}"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02369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C00BFC-6C87-4FD9-A591-08279B1560B0}" type="datetimeFigureOut">
              <a:rPr lang="en-US" smtClean="0"/>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387777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C00BFC-6C87-4FD9-A591-08279B1560B0}" type="datetimeFigureOut">
              <a:rPr lang="en-US" smtClean="0"/>
              <a:t>7/25/2022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201878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C00BFC-6C87-4FD9-A591-08279B1560B0}" type="datetimeFigureOut">
              <a:rPr lang="en-US" smtClean="0"/>
              <a:t>7/25/2022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360263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C00BFC-6C87-4FD9-A591-08279B1560B0}" type="datetimeFigureOut">
              <a:rPr lang="en-US" smtClean="0"/>
              <a:t>7/25/2022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169837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00BFC-6C87-4FD9-A591-08279B1560B0}"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DEB74-3BFB-4289-846E-D3C5753A3140}" type="slidenum">
              <a:rPr lang="en-US" smtClean="0"/>
              <a:t>‹#›</a:t>
            </a:fld>
            <a:endParaRPr lang="en-US"/>
          </a:p>
        </p:txBody>
      </p:sp>
    </p:spTree>
    <p:extLst>
      <p:ext uri="{BB962C8B-B14F-4D97-AF65-F5344CB8AC3E}">
        <p14:creationId xmlns:p14="http://schemas.microsoft.com/office/powerpoint/2010/main" val="389280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C00BFC-6C87-4FD9-A591-08279B1560B0}" type="datetimeFigureOut">
              <a:rPr lang="en-US" smtClean="0"/>
              <a:t>7/25/2022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6DEB74-3BFB-4289-846E-D3C5753A3140}" type="slidenum">
              <a:rPr lang="en-US" smtClean="0"/>
              <a:t>‹#›</a:t>
            </a:fld>
            <a:endParaRPr lang="en-US"/>
          </a:p>
        </p:txBody>
      </p:sp>
    </p:spTree>
    <p:extLst>
      <p:ext uri="{BB962C8B-B14F-4D97-AF65-F5344CB8AC3E}">
        <p14:creationId xmlns:p14="http://schemas.microsoft.com/office/powerpoint/2010/main" val="336894642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930400"/>
          </a:xfrm>
        </p:spPr>
        <p:txBody>
          <a:bodyPr>
            <a:normAutofit/>
          </a:bodyPr>
          <a:lstStyle/>
          <a:p>
            <a:pPr algn="ctr"/>
            <a:r>
              <a:rPr lang="en-US" sz="4400" b="1" u="sng" dirty="0" smtClean="0">
                <a:latin typeface="Times New Roman" panose="02020603050405020304" pitchFamily="18" charset="0"/>
                <a:cs typeface="Times New Roman" panose="02020603050405020304" pitchFamily="18" charset="0"/>
              </a:rPr>
              <a:t>PROJECT REVIEW</a:t>
            </a:r>
            <a:endParaRPr lang="en-US" sz="4400" b="1" u="sng"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690" y="771208"/>
            <a:ext cx="12192000" cy="6114088"/>
          </a:xfrm>
        </p:spPr>
      </p:pic>
      <p:sp>
        <p:nvSpPr>
          <p:cNvPr id="7" name="TextBox 6"/>
          <p:cNvSpPr txBox="1"/>
          <p:nvPr/>
        </p:nvSpPr>
        <p:spPr>
          <a:xfrm>
            <a:off x="1030310" y="5718989"/>
            <a:ext cx="3850783" cy="1200329"/>
          </a:xfrm>
          <a:prstGeom prst="rect">
            <a:avLst/>
          </a:prstGeom>
          <a:noFill/>
        </p:spPr>
        <p:txBody>
          <a:bodyPr wrap="square" rtlCol="0">
            <a:spAutoFit/>
          </a:bodyPr>
          <a:lstStyle/>
          <a:p>
            <a:r>
              <a:rPr lang="en-US" b="1" dirty="0" smtClean="0">
                <a:solidFill>
                  <a:schemeClr val="bg1"/>
                </a:solidFill>
              </a:rPr>
              <a:t>PRESENTED BY,</a:t>
            </a:r>
          </a:p>
          <a:p>
            <a:r>
              <a:rPr lang="en-US" b="1" dirty="0">
                <a:solidFill>
                  <a:schemeClr val="bg1"/>
                </a:solidFill>
              </a:rPr>
              <a:t> </a:t>
            </a:r>
            <a:r>
              <a:rPr lang="en-US" b="1" dirty="0" smtClean="0">
                <a:solidFill>
                  <a:schemeClr val="bg1"/>
                </a:solidFill>
              </a:rPr>
              <a:t>       SRUTHY E </a:t>
            </a:r>
          </a:p>
          <a:p>
            <a:r>
              <a:rPr lang="en-US" b="1" dirty="0">
                <a:solidFill>
                  <a:schemeClr val="bg1"/>
                </a:solidFill>
              </a:rPr>
              <a:t> </a:t>
            </a:r>
            <a:r>
              <a:rPr lang="en-US" b="1" dirty="0" smtClean="0">
                <a:solidFill>
                  <a:schemeClr val="bg1"/>
                </a:solidFill>
              </a:rPr>
              <a:t>       S4MCA B-50</a:t>
            </a:r>
          </a:p>
          <a:p>
            <a:r>
              <a:rPr lang="en-US" dirty="0"/>
              <a:t> </a:t>
            </a:r>
            <a:r>
              <a:rPr lang="en-US" dirty="0" smtClean="0"/>
              <a:t>     </a:t>
            </a:r>
            <a:endParaRPr lang="en-US" dirty="0"/>
          </a:p>
        </p:txBody>
      </p:sp>
      <p:sp>
        <p:nvSpPr>
          <p:cNvPr id="3" name="TextBox 2"/>
          <p:cNvSpPr txBox="1"/>
          <p:nvPr/>
        </p:nvSpPr>
        <p:spPr>
          <a:xfrm>
            <a:off x="1419368" y="1672297"/>
            <a:ext cx="3862316" cy="1015663"/>
          </a:xfrm>
          <a:prstGeom prst="rect">
            <a:avLst/>
          </a:prstGeom>
          <a:noFill/>
        </p:spPr>
        <p:txBody>
          <a:bodyPr wrap="square" rtlCol="0">
            <a:spAutoFit/>
          </a:bodyPr>
          <a:lstStyle/>
          <a:p>
            <a:r>
              <a:rPr lang="en-US" sz="6000" b="1" dirty="0" smtClean="0">
                <a:solidFill>
                  <a:schemeClr val="bg1">
                    <a:lumMod val="95000"/>
                    <a:lumOff val="5000"/>
                  </a:schemeClr>
                </a:solidFill>
              </a:rPr>
              <a:t>FISAT</a:t>
            </a:r>
            <a:endParaRPr lang="en-US" sz="6000" b="1" dirty="0">
              <a:solidFill>
                <a:schemeClr val="bg1">
                  <a:lumMod val="95000"/>
                  <a:lumOff val="5000"/>
                </a:schemeClr>
              </a:solidFill>
            </a:endParaRPr>
          </a:p>
        </p:txBody>
      </p:sp>
    </p:spTree>
    <p:extLst>
      <p:ext uri="{BB962C8B-B14F-4D97-AF65-F5344CB8AC3E}">
        <p14:creationId xmlns:p14="http://schemas.microsoft.com/office/powerpoint/2010/main" val="2321297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296539" y="0"/>
            <a:ext cx="9513296" cy="6550924"/>
          </a:xfrm>
          <a:prstGeom prst="rect">
            <a:avLst/>
          </a:prstGeom>
        </p:spPr>
      </p:pic>
    </p:spTree>
    <p:extLst>
      <p:ext uri="{BB962C8B-B14F-4D97-AF65-F5344CB8AC3E}">
        <p14:creationId xmlns:p14="http://schemas.microsoft.com/office/powerpoint/2010/main" val="3984277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232011" y="452718"/>
            <a:ext cx="11709779" cy="4559972"/>
          </a:xfrm>
          <a:prstGeom prst="rect">
            <a:avLst/>
          </a:prstGeom>
        </p:spPr>
      </p:pic>
    </p:spTree>
    <p:extLst>
      <p:ext uri="{BB962C8B-B14F-4D97-AF65-F5344CB8AC3E}">
        <p14:creationId xmlns:p14="http://schemas.microsoft.com/office/powerpoint/2010/main" val="2668293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CREATION</a:t>
            </a:r>
          </a:p>
        </p:txBody>
      </p:sp>
      <p:pic>
        <p:nvPicPr>
          <p:cNvPr id="4" name="Content Placeholder 3"/>
          <p:cNvPicPr>
            <a:picLocks noGrp="1" noChangeAspect="1"/>
          </p:cNvPicPr>
          <p:nvPr>
            <p:ph idx="1"/>
          </p:nvPr>
        </p:nvPicPr>
        <p:blipFill>
          <a:blip r:embed="rId2"/>
          <a:stretch>
            <a:fillRect/>
          </a:stretch>
        </p:blipFill>
        <p:spPr>
          <a:xfrm>
            <a:off x="1699347" y="1853248"/>
            <a:ext cx="8573948" cy="4195762"/>
          </a:xfrm>
          <a:prstGeom prst="rect">
            <a:avLst/>
          </a:prstGeom>
        </p:spPr>
      </p:pic>
    </p:spTree>
    <p:extLst>
      <p:ext uri="{BB962C8B-B14F-4D97-AF65-F5344CB8AC3E}">
        <p14:creationId xmlns:p14="http://schemas.microsoft.com/office/powerpoint/2010/main" val="1631309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8740" y="586854"/>
            <a:ext cx="10768084" cy="3447098"/>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Modules:-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Purchase</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Fuel</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Repair</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Food and beverages</a:t>
            </a:r>
          </a:p>
          <a:p>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485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6161" y="873457"/>
            <a:ext cx="10809027"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TOOLS USED:-</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Back End: Python, </a:t>
            </a:r>
            <a:r>
              <a:rPr lang="en-US" sz="2400" dirty="0" err="1" smtClean="0">
                <a:latin typeface="Times New Roman" panose="02020603050405020304" pitchFamily="18" charset="0"/>
                <a:cs typeface="Times New Roman" panose="02020603050405020304" pitchFamily="18" charset="0"/>
              </a:rPr>
              <a:t>postgresql</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Front End: </a:t>
            </a:r>
            <a:r>
              <a:rPr lang="en-US" sz="2400" dirty="0" err="1" smtClean="0">
                <a:latin typeface="Times New Roman" panose="02020603050405020304" pitchFamily="18" charset="0"/>
                <a:cs typeface="Times New Roman" panose="02020603050405020304" pitchFamily="18" charset="0"/>
              </a:rPr>
              <a:t>HTML,Javascript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570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150" y="2713805"/>
            <a:ext cx="10590662"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THANK YOU…..</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58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8" y="491319"/>
            <a:ext cx="10945505" cy="4031873"/>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DESCRIPTION OF THE PROJECT:-</a:t>
            </a:r>
          </a:p>
          <a:p>
            <a:endParaRPr lang="en-US" sz="32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Inventory management software is a software system for tracking inventory levels, orders, sales and deliveries. It can also be used in the manufacturing industry to create a work order, bill of materials and other production-related documents.</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Inventory Management system is used to manage store products and keep track of all goods stock and </a:t>
            </a:r>
            <a:r>
              <a:rPr lang="en-US" sz="2400">
                <a:latin typeface="Times New Roman" panose="02020603050405020304" pitchFamily="18" charset="0"/>
                <a:cs typeface="Times New Roman" panose="02020603050405020304" pitchFamily="18" charset="0"/>
              </a:rPr>
              <a:t>also </a:t>
            </a:r>
            <a:r>
              <a:rPr lang="en-US" sz="240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 use it to check the purchases history of the store. Basically, we are developing a system to manage/automate some processes of any retail store by using the computer. So by using this </a:t>
            </a:r>
            <a:r>
              <a:rPr lang="en-US" sz="2400" dirty="0" err="1" smtClean="0">
                <a:latin typeface="Times New Roman" panose="02020603050405020304" pitchFamily="18" charset="0"/>
                <a:cs typeface="Times New Roman" panose="02020603050405020304" pitchFamily="18" charset="0"/>
              </a:rPr>
              <a:t>system,it</a:t>
            </a:r>
            <a:r>
              <a:rPr lang="en-US" sz="2400" dirty="0" smtClean="0">
                <a:latin typeface="Times New Roman" panose="02020603050405020304" pitchFamily="18" charset="0"/>
                <a:cs typeface="Times New Roman" panose="02020603050405020304" pitchFamily="18" charset="0"/>
              </a:rPr>
              <a:t> can </a:t>
            </a:r>
            <a:r>
              <a:rPr lang="en-US" sz="2400" dirty="0">
                <a:latin typeface="Times New Roman" panose="02020603050405020304" pitchFamily="18" charset="0"/>
                <a:cs typeface="Times New Roman" panose="02020603050405020304" pitchFamily="18" charset="0"/>
              </a:rPr>
              <a:t>keep record data of products and even all purchases happened </a:t>
            </a:r>
            <a:r>
              <a:rPr lang="en-US" sz="2400" dirty="0" smtClean="0">
                <a:latin typeface="Times New Roman" panose="02020603050405020304" pitchFamily="18" charset="0"/>
                <a:cs typeface="Times New Roman" panose="02020603050405020304" pitchFamily="18" charset="0"/>
              </a:rPr>
              <a:t>in-store.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726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315" y="435429"/>
            <a:ext cx="11495314" cy="5940088"/>
          </a:xfrm>
          <a:prstGeom prst="rect">
            <a:avLst/>
          </a:prstGeom>
          <a:noFill/>
        </p:spPr>
        <p:txBody>
          <a:bodyPr wrap="square" rtlCol="0">
            <a:spAutoFit/>
          </a:bodyPr>
          <a:lstStyle/>
          <a:p>
            <a:pPr algn="ctr"/>
            <a:r>
              <a:rPr lang="en-US" sz="2800" b="1" u="sng" dirty="0" smtClean="0">
                <a:latin typeface="Times New Roman" panose="02020603050405020304" pitchFamily="18" charset="0"/>
                <a:cs typeface="Times New Roman" panose="02020603050405020304" pitchFamily="18" charset="0"/>
              </a:rPr>
              <a:t>RELEVANCE OF THE TOPIC:</a:t>
            </a:r>
          </a:p>
          <a:p>
            <a:pPr algn="ctr"/>
            <a:endParaRPr lang="en-US" sz="2800" b="1" u="sng" dirty="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system is mainly used for reducing the manual work in the college and make it as system process. It  is a computerized process and all the transactions might be happened through this.  It helps the authorities for balancing the total stock during the end of the year</a:t>
            </a:r>
            <a:endParaRPr lang="en-US" sz="2400" dirty="0" smtClean="0">
              <a:latin typeface="Times New Roman" panose="02020603050405020304" pitchFamily="18" charset="0"/>
              <a:cs typeface="Times New Roman" panose="02020603050405020304" pitchFamily="18" charset="0"/>
            </a:endParaRPr>
          </a:p>
          <a:p>
            <a:endParaRPr lang="en-US" sz="2800" b="1" u="sng" dirty="0">
              <a:latin typeface="Times New Roman" panose="02020603050405020304" pitchFamily="18" charset="0"/>
              <a:cs typeface="Times New Roman" panose="02020603050405020304" pitchFamily="18" charset="0"/>
            </a:endParaRPr>
          </a:p>
          <a:p>
            <a:pPr algn="ctr"/>
            <a:endParaRPr lang="en-US" sz="2800" b="1" u="sng" dirty="0" smtClean="0">
              <a:latin typeface="Times New Roman" panose="02020603050405020304" pitchFamily="18" charset="0"/>
              <a:cs typeface="Times New Roman" panose="02020603050405020304" pitchFamily="18" charset="0"/>
            </a:endParaRPr>
          </a:p>
          <a:p>
            <a:pPr algn="ctr"/>
            <a:endParaRPr lang="en-US" sz="2800" b="1" u="sng" dirty="0">
              <a:latin typeface="Times New Roman" panose="02020603050405020304" pitchFamily="18" charset="0"/>
              <a:cs typeface="Times New Roman" panose="02020603050405020304" pitchFamily="18" charset="0"/>
            </a:endParaRPr>
          </a:p>
          <a:p>
            <a:pPr algn="ctr"/>
            <a:endParaRPr lang="en-US" sz="2800" b="1" u="sng" dirty="0" smtClean="0">
              <a:latin typeface="Times New Roman" panose="02020603050405020304" pitchFamily="18" charset="0"/>
              <a:cs typeface="Times New Roman" panose="02020603050405020304" pitchFamily="18" charset="0"/>
            </a:endParaRPr>
          </a:p>
          <a:p>
            <a:pPr algn="ctr"/>
            <a:endParaRPr lang="en-US" sz="2800" b="1" u="sng" dirty="0">
              <a:latin typeface="Times New Roman" panose="02020603050405020304" pitchFamily="18" charset="0"/>
              <a:cs typeface="Times New Roman" panose="02020603050405020304" pitchFamily="18" charset="0"/>
            </a:endParaRPr>
          </a:p>
          <a:p>
            <a:pPr algn="ctr"/>
            <a:endParaRPr lang="en-US" sz="2800" b="1" u="sng" dirty="0" smtClean="0">
              <a:latin typeface="Times New Roman" panose="02020603050405020304" pitchFamily="18" charset="0"/>
              <a:cs typeface="Times New Roman" panose="02020603050405020304" pitchFamily="18" charset="0"/>
            </a:endParaRPr>
          </a:p>
          <a:p>
            <a:pPr algn="ctr"/>
            <a:endParaRPr lang="en-US" sz="2800" b="1" u="sng" dirty="0">
              <a:latin typeface="Times New Roman" panose="02020603050405020304" pitchFamily="18" charset="0"/>
              <a:cs typeface="Times New Roman" panose="02020603050405020304" pitchFamily="18" charset="0"/>
            </a:endParaRPr>
          </a:p>
          <a:p>
            <a:pPr algn="ctr"/>
            <a:endParaRPr lang="en-US" sz="2800" b="1" u="sng" dirty="0" smtClean="0">
              <a:latin typeface="Times New Roman" panose="02020603050405020304" pitchFamily="18" charset="0"/>
              <a:cs typeface="Times New Roman" panose="02020603050405020304" pitchFamily="18" charset="0"/>
            </a:endParaRPr>
          </a:p>
          <a:p>
            <a:endParaRPr lang="en-US"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002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615" y="777922"/>
            <a:ext cx="10577015" cy="3600986"/>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OBJECTIVES:-</a:t>
            </a:r>
          </a:p>
          <a:p>
            <a:pPr algn="just"/>
            <a:endParaRPr lang="en-US" sz="24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primary purpose of inventory management is to ensure there is enough goods or materials to meet demand without creating overstock, or excess inventory. This is a project for the college to maintain the stock in every </a:t>
            </a:r>
            <a:r>
              <a:rPr lang="en-US" sz="2400" dirty="0" smtClean="0">
                <a:latin typeface="Times New Roman" panose="02020603050405020304" pitchFamily="18" charset="0"/>
                <a:cs typeface="Times New Roman" panose="02020603050405020304" pitchFamily="18" charset="0"/>
              </a:rPr>
              <a:t>department. Its main aim is to help the officers to handle the  stock easily and they can report it to the nodal officer about the required stock that needed for  the department.</a:t>
            </a:r>
            <a:endParaRPr 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1" dirty="0"/>
          </a:p>
        </p:txBody>
      </p:sp>
    </p:spTree>
    <p:extLst>
      <p:ext uri="{BB962C8B-B14F-4D97-AF65-F5344CB8AC3E}">
        <p14:creationId xmlns:p14="http://schemas.microsoft.com/office/powerpoint/2010/main" val="2743148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EXISTING AND PROPOSED SYSTEM:</a:t>
            </a:r>
            <a:br>
              <a:rPr lang="en-US" sz="44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just"/>
            <a:r>
              <a:rPr lang="en-US" dirty="0" smtClean="0"/>
              <a:t>In the existing system, when the required stock is not available in the warehouse. The officials might buy it from sub store  and may not be included in the balance stock record. </a:t>
            </a:r>
          </a:p>
          <a:p>
            <a:pPr algn="just"/>
            <a:r>
              <a:rPr lang="en-US" dirty="0" smtClean="0"/>
              <a:t>But in the proposed system, every thing that has been bought for use in departments and offices whether it be from the warehouse or outside shops will be recorded in the inventory.     </a:t>
            </a:r>
            <a:endParaRPr lang="en-US" dirty="0"/>
          </a:p>
        </p:txBody>
      </p:sp>
    </p:spTree>
    <p:extLst>
      <p:ext uri="{BB962C8B-B14F-4D97-AF65-F5344CB8AC3E}">
        <p14:creationId xmlns:p14="http://schemas.microsoft.com/office/powerpoint/2010/main" val="3974194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pic>
        <p:nvPicPr>
          <p:cNvPr id="5" name="Content Placeholder 4"/>
          <p:cNvPicPr>
            <a:picLocks noGrp="1"/>
          </p:cNvPicPr>
          <p:nvPr>
            <p:ph idx="1"/>
          </p:nvPr>
        </p:nvPicPr>
        <p:blipFill>
          <a:blip r:embed="rId2"/>
          <a:stretch>
            <a:fillRect/>
          </a:stretch>
        </p:blipFill>
        <p:spPr>
          <a:xfrm>
            <a:off x="1640479" y="2052638"/>
            <a:ext cx="7872817" cy="4195762"/>
          </a:xfrm>
          <a:prstGeom prst="rect">
            <a:avLst/>
          </a:prstGeom>
        </p:spPr>
      </p:pic>
    </p:spTree>
    <p:extLst>
      <p:ext uri="{BB962C8B-B14F-4D97-AF65-F5344CB8AC3E}">
        <p14:creationId xmlns:p14="http://schemas.microsoft.com/office/powerpoint/2010/main" val="923619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0" y="452718"/>
            <a:ext cx="10304060" cy="5795681"/>
          </a:xfrm>
          <a:prstGeom prst="rect">
            <a:avLst/>
          </a:prstGeom>
        </p:spPr>
      </p:pic>
    </p:spTree>
    <p:extLst>
      <p:ext uri="{BB962C8B-B14F-4D97-AF65-F5344CB8AC3E}">
        <p14:creationId xmlns:p14="http://schemas.microsoft.com/office/powerpoint/2010/main" val="931354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p:cNvPicPr>
          <p:nvPr>
            <p:ph idx="1"/>
          </p:nvPr>
        </p:nvPicPr>
        <p:blipFill>
          <a:blip r:embed="rId2"/>
          <a:stretch>
            <a:fillRect/>
          </a:stretch>
        </p:blipFill>
        <p:spPr>
          <a:xfrm>
            <a:off x="0" y="452718"/>
            <a:ext cx="11996382" cy="5795682"/>
          </a:xfrm>
          <a:prstGeom prst="rect">
            <a:avLst/>
          </a:prstGeom>
        </p:spPr>
      </p:pic>
    </p:spTree>
    <p:extLst>
      <p:ext uri="{BB962C8B-B14F-4D97-AF65-F5344CB8AC3E}">
        <p14:creationId xmlns:p14="http://schemas.microsoft.com/office/powerpoint/2010/main" val="897114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p:cNvPicPr>
          <p:nvPr>
            <p:ph idx="1"/>
          </p:nvPr>
        </p:nvPicPr>
        <p:blipFill>
          <a:blip r:embed="rId2"/>
          <a:stretch>
            <a:fillRect/>
          </a:stretch>
        </p:blipFill>
        <p:spPr>
          <a:xfrm>
            <a:off x="0" y="777922"/>
            <a:ext cx="11996382" cy="5470478"/>
          </a:xfrm>
          <a:prstGeom prst="rect">
            <a:avLst/>
          </a:prstGeom>
        </p:spPr>
      </p:pic>
    </p:spTree>
    <p:extLst>
      <p:ext uri="{BB962C8B-B14F-4D97-AF65-F5344CB8AC3E}">
        <p14:creationId xmlns:p14="http://schemas.microsoft.com/office/powerpoint/2010/main" val="23040977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1078</TotalTime>
  <Words>361</Words>
  <Application>Microsoft Office PowerPoint</Application>
  <PresentationFormat>Widescreen</PresentationFormat>
  <Paragraphs>43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Ion</vt:lpstr>
      <vt:lpstr>PROJECT REVIEW</vt:lpstr>
      <vt:lpstr>PowerPoint Presentation</vt:lpstr>
      <vt:lpstr>PowerPoint Presentation</vt:lpstr>
      <vt:lpstr>PowerPoint Presentation</vt:lpstr>
      <vt:lpstr>EXISTING AND PROPOSED SYSTEM: </vt:lpstr>
      <vt:lpstr>USER INTERFACE</vt:lpstr>
      <vt:lpstr>PowerPoint Presentation</vt:lpstr>
      <vt:lpstr>PowerPoint Presentation</vt:lpstr>
      <vt:lpstr>PowerPoint Presentation</vt:lpstr>
      <vt:lpstr>PowerPoint Presentation</vt:lpstr>
      <vt:lpstr>PowerPoint Presentation</vt:lpstr>
      <vt:lpstr>TABLE CREATION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dc:title>
  <dc:creator>lenovo</dc:creator>
  <cp:lastModifiedBy>lenovo</cp:lastModifiedBy>
  <cp:revision>52</cp:revision>
  <dcterms:created xsi:type="dcterms:W3CDTF">2022-05-16T12:01:44Z</dcterms:created>
  <dcterms:modified xsi:type="dcterms:W3CDTF">2022-07-25T15:06:44Z</dcterms:modified>
</cp:coreProperties>
</file>