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8.png"/><Relationship Id="rId15" Type="http://schemas.openxmlformats.org/officeDocument/2006/relationships/image" Target="../media/image20.png"/><Relationship Id="rId16" Type="http://schemas.openxmlformats.org/officeDocument/2006/relationships/image" Target="../media/image19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8.png"/><Relationship Id="rId15" Type="http://schemas.openxmlformats.org/officeDocument/2006/relationships/image" Target="../media/image20.png"/><Relationship Id="rId16" Type="http://schemas.openxmlformats.org/officeDocument/2006/relationships/image" Target="../media/image19.png"/><Relationship Id="rId17" Type="http://schemas.openxmlformats.org/officeDocument/2006/relationships/image" Target="../media/image3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12.png"/><Relationship Id="rId15" Type="http://schemas.openxmlformats.org/officeDocument/2006/relationships/image" Target="../media/image20.png"/><Relationship Id="rId16" Type="http://schemas.openxmlformats.org/officeDocument/2006/relationships/image" Target="../media/image17.png"/><Relationship Id="rId17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1.png"/><Relationship Id="rId19" Type="http://schemas.openxmlformats.org/officeDocument/2006/relationships/image" Target="../media/image2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8.png"/><Relationship Id="rId15" Type="http://schemas.openxmlformats.org/officeDocument/2006/relationships/image" Target="../media/image12.png"/><Relationship Id="rId16" Type="http://schemas.openxmlformats.org/officeDocument/2006/relationships/image" Target="../media/image20.png"/><Relationship Id="rId17" Type="http://schemas.openxmlformats.org/officeDocument/2006/relationships/image" Target="../media/image1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9.png"/><Relationship Id="rId17" Type="http://schemas.openxmlformats.org/officeDocument/2006/relationships/image" Target="../media/image20.png"/><Relationship Id="rId18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8.png"/><Relationship Id="rId15" Type="http://schemas.openxmlformats.org/officeDocument/2006/relationships/image" Target="../media/image20.png"/><Relationship Id="rId16" Type="http://schemas.openxmlformats.org/officeDocument/2006/relationships/image" Target="../media/image19.png"/><Relationship Id="rId17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12.png"/><Relationship Id="rId15" Type="http://schemas.openxmlformats.org/officeDocument/2006/relationships/image" Target="../media/image31.png"/><Relationship Id="rId16" Type="http://schemas.openxmlformats.org/officeDocument/2006/relationships/image" Target="../media/image20.png"/><Relationship Id="rId17" Type="http://schemas.openxmlformats.org/officeDocument/2006/relationships/image" Target="../media/image1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9.png"/><Relationship Id="rId15" Type="http://schemas.openxmlformats.org/officeDocument/2006/relationships/image" Target="../media/image32.png"/><Relationship Id="rId16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33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85650" cy="66992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3600" y="1263650"/>
            <a:ext cx="1231900" cy="10604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2150" y="990600"/>
            <a:ext cx="647700" cy="565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2850" y="1187450"/>
            <a:ext cx="1670050" cy="14414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97300" y="5226050"/>
            <a:ext cx="730250" cy="6223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28210" y="128270"/>
            <a:ext cx="2612390" cy="397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F0F0F"/>
                </a:solidFill>
                <a:latin typeface="Roboto"/>
              </a:rPr>
              <a:t>Digital Portfolio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40330" y="3421379"/>
            <a:ext cx="3119120" cy="231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STUDENT NAME:S.sruthi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40330" y="3840479"/>
            <a:ext cx="613537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REGISTER NO AND NMID:astvu20520524u18036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40330" y="4207510"/>
            <a:ext cx="4185920" cy="2819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DEPARTMENT:Computer science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40330" y="4558030"/>
            <a:ext cx="4107179" cy="292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COLLEGE: Indo-American college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0330" y="4930140"/>
            <a:ext cx="4442460" cy="293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"/>
              </a:rPr>
              <a:t>UNIVERSITY:Thiruvalluver university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90630" y="6503670"/>
            <a:ext cx="8001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763270"/>
            <a:ext cx="697230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RESULTS AND SCREENSHOTS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840" y="6499860"/>
            <a:ext cx="1327149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"/>
              </a:rPr>
              <a:t>3/21/2024AnnualReview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14430" y="6503670"/>
            <a:ext cx="147320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10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500" y="3365500"/>
            <a:ext cx="2470150" cy="34290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8600" y="1435100"/>
            <a:ext cx="2425700" cy="54229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0050" y="1365250"/>
            <a:ext cx="2425700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723900"/>
            <a:ext cx="2419350" cy="54102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723900"/>
            <a:ext cx="241935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750"/>
            <a:ext cx="12192000" cy="66992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05840" y="243840"/>
            <a:ext cx="64769" cy="22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516890"/>
            <a:ext cx="3639820" cy="445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CONCLUSION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3950" y="2072639"/>
            <a:ext cx="479044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•Provides smooth navigation with a fixed menu.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3950" y="2349500"/>
            <a:ext cx="4550409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•Includes a responsive design for all devices.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3950" y="2626360"/>
            <a:ext cx="5445759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•Offers easy communication through the contact form.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3950" y="2893060"/>
            <a:ext cx="5668009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•Builds a strong digital presence for career opportunities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4430" y="6503670"/>
            <a:ext cx="14732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1083310"/>
            <a:ext cx="365125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PROJECT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52570" y="2200910"/>
            <a:ext cx="3611879" cy="299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00">
                <a:solidFill>
                  <a:srgbClr val="000000"/>
                </a:solidFill>
                <a:latin typeface="Roboto"/>
              </a:rPr>
              <a:t>DIGITAL PORTFOLIO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90630" y="6502400"/>
            <a:ext cx="8001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2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00"/>
            <a:ext cx="12192000" cy="68326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950" y="572770"/>
            <a:ext cx="1945639" cy="4457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AGEND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2950" y="1294130"/>
            <a:ext cx="398780" cy="4343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A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2070" y="1551940"/>
            <a:ext cx="320167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1.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Problem 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2070" y="2021839"/>
            <a:ext cx="2806700" cy="330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2.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Project Overview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2070" y="2391410"/>
            <a:ext cx="183769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3.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End Users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2070" y="2846070"/>
            <a:ext cx="386080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4.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Tools and Technologies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2070" y="3260090"/>
            <a:ext cx="436372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5.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Portfolio design and Layout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2070" y="3685540"/>
            <a:ext cx="4204970" cy="3403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6.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Features and Functionality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2070" y="4069079"/>
            <a:ext cx="3983989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7.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Results and Screenshots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2070" y="4489450"/>
            <a:ext cx="199390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8.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Conclusion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2070" y="4908550"/>
            <a:ext cx="1996440" cy="269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Noto Serif"/>
              </a:rPr>
              <a:t>9.</a:t>
            </a:r>
            <a:r>
              <a:rPr spc="-100" sz="2750">
                <a:solidFill>
                  <a:srgbClr val="0D0D0D"/>
                </a:solidFill>
                <a:latin typeface="Roboto"/>
              </a:rPr>
              <a:t> Github Link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840" y="6499860"/>
            <a:ext cx="1327149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"/>
              </a:rPr>
              <a:t>3/21/2024AnnualReview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91900" y="6503670"/>
            <a:ext cx="80009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3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9650" y="444500"/>
            <a:ext cx="368300" cy="3683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10900" y="5607050"/>
            <a:ext cx="647700" cy="6540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450" y="3803650"/>
            <a:ext cx="17399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1950" y="2933700"/>
            <a:ext cx="2762250" cy="32575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9469" y="687070"/>
            <a:ext cx="234442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9469" y="1316990"/>
            <a:ext cx="296799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STATEMENT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8820" y="2377440"/>
            <a:ext cx="57518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Many individuals struggle to showcase their skills and projects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8820" y="2653030"/>
            <a:ext cx="569595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effectively using only resumes or social media. To solve this, a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88820" y="2929890"/>
            <a:ext cx="568325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personal portfolio website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is needed that highlights personal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8820" y="3206750"/>
            <a:ext cx="557657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details, projects, and contact options in a professional, user-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88820" y="3483610"/>
            <a:ext cx="266446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friendly, and responsive way.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90630" y="6504940"/>
            <a:ext cx="8001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4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5050" y="2647950"/>
            <a:ext cx="3536950" cy="38100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2950" y="944880"/>
            <a:ext cx="484251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"/>
              </a:rPr>
              <a:t>PROJECT OVERVIEW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56790" y="2515870"/>
            <a:ext cx="665225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In today’s digital era, having an online presence is essential to showcase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56790" y="2792730"/>
            <a:ext cx="64655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skills and achievements. Traditional resumes and social media profiles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6790" y="3069590"/>
            <a:ext cx="65786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are often limited and fail to present an individual’s work in an engaging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56790" y="3345179"/>
            <a:ext cx="637413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way. A personal portfolio website provides a professional platform to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56790" y="3622040"/>
            <a:ext cx="657225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highlight personal details, projects, and contact information, helping to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56790" y="3890010"/>
            <a:ext cx="58166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create a strong digital identity and better career opportunities.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90630" y="6504940"/>
            <a:ext cx="8001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3900" y="6172200"/>
            <a:ext cx="2184400" cy="4889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4850" y="980440"/>
            <a:ext cx="4794250" cy="299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00000"/>
                </a:solidFill>
                <a:latin typeface="Roboto"/>
              </a:rPr>
              <a:t>WHO ARE THE END USERS?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1980" y="2505710"/>
            <a:ext cx="5176520" cy="207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Potential employers/recruiters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– to evaluate your skills,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1980" y="2794000"/>
            <a:ext cx="239903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projects, and contact you.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1980" y="3069590"/>
            <a:ext cx="561848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Clients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– if you plan to do freelancing or project-based work.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1980" y="3346450"/>
            <a:ext cx="54940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Peers, mentors, and collaborators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– who may want to view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41980" y="3623310"/>
            <a:ext cx="218948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your work and connect.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1980" y="3890010"/>
            <a:ext cx="554609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General visitors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– anyone interested in learning more about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41980" y="4166870"/>
            <a:ext cx="23698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you and your capabilities.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390630" y="6504940"/>
            <a:ext cx="80010" cy="102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550" y="5359400"/>
            <a:ext cx="457200" cy="4635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440" y="243840"/>
            <a:ext cx="63499" cy="22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1340" y="989330"/>
            <a:ext cx="5078730" cy="384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"/>
              </a:rPr>
              <a:t>TOOLS AND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3380" y="2270760"/>
            <a:ext cx="4737100" cy="1689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HTML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to create the structure of the website.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3380" y="2547620"/>
            <a:ext cx="383667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CSS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to design and style the pages.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3380" y="2824480"/>
            <a:ext cx="555117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JavaScript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to add interactivity, like the contact form.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3380" y="3100070"/>
            <a:ext cx="2343149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Images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used for pro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390630" y="6504940"/>
            <a:ext cx="80010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7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473200"/>
            <a:ext cx="2686050" cy="32512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7500" cy="32385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4150" cy="184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58400" y="520700"/>
            <a:ext cx="457200" cy="4635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2950" y="403860"/>
            <a:ext cx="7119620" cy="3695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950">
                <a:solidFill>
                  <a:srgbClr val="000000"/>
                </a:solidFill>
                <a:latin typeface="Roboto"/>
              </a:rPr>
              <a:t>POTFOLIO DESIGN AND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0950" y="1804670"/>
            <a:ext cx="5502909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Home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welcome message and introduction.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0950" y="2081530"/>
            <a:ext cx="5308600" cy="212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About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profile photo and personal details.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0950" y="2357120"/>
            <a:ext cx="594233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Navigation Bar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fixed at the top with links to all sections.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0950" y="2633980"/>
            <a:ext cx="650240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Projects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project cards with images and descriptions.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0950" y="2910840"/>
            <a:ext cx="5331459" cy="1701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Contact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contact form for communication.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0950" y="3177540"/>
            <a:ext cx="700659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Design Style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clean, responsive, and user-friendly with light colors.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14430" y="6503670"/>
            <a:ext cx="80010" cy="104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1650"/>
            <a:ext cx="3257550" cy="381635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1950" y="577850"/>
            <a:ext cx="1250950" cy="6280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1840" y="506730"/>
            <a:ext cx="8721090" cy="4457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"/>
              </a:rPr>
              <a:t>FEATURES AND FUNCTIONALITY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2080" y="2089150"/>
            <a:ext cx="5375910" cy="212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Fixed Navigation Bar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easy access to all sections.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02080" y="2363470"/>
            <a:ext cx="583819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Smooth Scrolling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user-friendly navigation experience.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2080" y="2640330"/>
            <a:ext cx="6146800" cy="212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About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shows profile picture and personal details.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2080" y="2915920"/>
            <a:ext cx="631190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Projects Section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displays project images with descriptions.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2080" y="3192780"/>
            <a:ext cx="569722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Contact Form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allows users to send messages easily.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080" y="3460750"/>
            <a:ext cx="6734810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Success Message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shows confirmation when form is submitted.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2080" y="3738879"/>
            <a:ext cx="7047230" cy="212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800">
                <a:solidFill>
                  <a:srgbClr val="000000"/>
                </a:solidFill>
                <a:latin typeface="Arial"/>
              </a:rPr>
              <a:t>Responsive Design</a:t>
            </a:r>
            <a:r>
              <a:rPr spc="-100" sz="1800">
                <a:solidFill>
                  <a:srgbClr val="000000"/>
                </a:solidFill>
                <a:latin typeface="Arial"/>
              </a:rPr>
              <a:t> – works on desktop, tablet, and mobile devices.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