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8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3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6706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94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575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67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08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3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1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9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7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8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8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5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4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5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liquid art">
            <a:extLst>
              <a:ext uri="{FF2B5EF4-FFF2-40B4-BE49-F238E27FC236}">
                <a16:creationId xmlns:a16="http://schemas.microsoft.com/office/drawing/2014/main" id="{96F1D287-A32A-4575-B26F-CE634E9FF5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34" r="7686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6C5093-5F04-4608-26F0-9D9CBCE7F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AD HOC INSIGHTS FOR FINANCE </a:t>
            </a:r>
          </a:p>
        </p:txBody>
      </p:sp>
    </p:spTree>
    <p:extLst>
      <p:ext uri="{BB962C8B-B14F-4D97-AF65-F5344CB8AC3E}">
        <p14:creationId xmlns:p14="http://schemas.microsoft.com/office/powerpoint/2010/main" val="353133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E768-8102-A51E-DE71-D8DF247A3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9.) Write a stored proc that can retrieve market badge. i.e. if total sold quantity &gt; 5 million that market is considered "Gold" else "Silver"</a:t>
            </a:r>
            <a:br>
              <a:rPr lang="en-US" sz="18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82599-70A0-A061-D79D-55F199BBB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828800"/>
            <a:ext cx="10168128" cy="434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CREATE PROCEDURE `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get_market_badge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`(IN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in_market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VARCHAR(45), IN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in_fiscal_year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YEAR, OUT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out_level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VARCHAR(45)) BEGIN 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DECLARE qty INT DEFAULT 0;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in_market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= "" THEN SET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in_market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= "India"; 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END IF; 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SELECT SUM(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s.sold_quantity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) INTO qty 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fact_sales_monthly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JOIN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dim_customer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s.customer_code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c.customer_code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get_fiscal_year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s.date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in_fiscal_year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c.market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in_market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IF qty &gt; 5000000 THEN SET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out_level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= 'Gold’;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ELSE SET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out_level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= 'Silver’;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END IF; 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10389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F194-F55B-17E2-A872-5E5868D2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Generate a yearly report for Croma India where there are two columns</a:t>
            </a:r>
            <a:br>
              <a:rPr lang="en-US" sz="18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1. Fiscal Year</a:t>
            </a:r>
            <a:br>
              <a:rPr lang="en-US" sz="18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2. Total Gross Sales amount In that year from Croma</a:t>
            </a:r>
            <a:br>
              <a:rPr lang="en-US" sz="18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84611-DC5F-31B2-75CF-136987C84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35277"/>
            <a:ext cx="10168128" cy="4274083"/>
          </a:xfrm>
        </p:spPr>
        <p:txBody>
          <a:bodyPr>
            <a:normAutofit fontScale="55000" lnSpcReduction="20000"/>
          </a:bodyPr>
          <a:lstStyle/>
          <a:p>
            <a:pPr marL="0" marR="0" indent="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5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</a:p>
          <a:p>
            <a:pPr marL="0" marR="0" indent="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5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50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get_fiscal_year</a:t>
            </a:r>
            <a:r>
              <a:rPr lang="en-US" sz="25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(date) as </a:t>
            </a:r>
            <a:r>
              <a:rPr lang="en-US" sz="250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fiscal_year</a:t>
            </a:r>
            <a:r>
              <a:rPr lang="en-US" sz="25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 indent="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5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sum(round(</a:t>
            </a:r>
            <a:r>
              <a:rPr lang="en-US" sz="250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sold_quantity</a:t>
            </a:r>
            <a:r>
              <a:rPr lang="en-US" sz="25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*g.gross_price,2)) as </a:t>
            </a:r>
            <a:r>
              <a:rPr lang="en-US" sz="250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yearly_sales</a:t>
            </a:r>
            <a:endParaRPr lang="en-US" sz="25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5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from </a:t>
            </a:r>
            <a:r>
              <a:rPr lang="en-US" sz="250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fact_sales_monthly</a:t>
            </a:r>
            <a:r>
              <a:rPr lang="en-US" sz="25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  <a:p>
            <a:pPr marL="0" marR="0" indent="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5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join </a:t>
            </a:r>
            <a:r>
              <a:rPr lang="en-US" sz="250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fact_gross_price</a:t>
            </a:r>
            <a:r>
              <a:rPr lang="en-US" sz="25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pPr marL="0" marR="0" indent="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5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on </a:t>
            </a:r>
          </a:p>
          <a:p>
            <a:pPr marL="0" marR="0" indent="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5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sz="250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g.fiscal_year</a:t>
            </a:r>
            <a:r>
              <a:rPr lang="en-US" sz="25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50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get_fiscal_year</a:t>
            </a:r>
            <a:r>
              <a:rPr lang="en-US" sz="25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s.date</a:t>
            </a:r>
            <a:r>
              <a:rPr lang="en-US" sz="25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and</a:t>
            </a:r>
          </a:p>
          <a:p>
            <a:pPr marL="0" marR="0" indent="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5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sz="250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g.product_code</a:t>
            </a:r>
            <a:r>
              <a:rPr lang="en-US" sz="25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50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s.product_code</a:t>
            </a:r>
            <a:endParaRPr lang="en-US" sz="25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5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where</a:t>
            </a:r>
          </a:p>
          <a:p>
            <a:pPr marL="0" marR="0" indent="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5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sz="250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customer_code</a:t>
            </a:r>
            <a:r>
              <a:rPr lang="en-US" sz="25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=90002002</a:t>
            </a:r>
          </a:p>
          <a:p>
            <a:pPr marL="0" marR="0" indent="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5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group by </a:t>
            </a:r>
            <a:r>
              <a:rPr lang="en-US" sz="250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get_fiscal_year</a:t>
            </a:r>
            <a:r>
              <a:rPr lang="en-US" sz="25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(date)</a:t>
            </a:r>
          </a:p>
          <a:p>
            <a:pPr marL="0" marR="0" indent="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5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order by </a:t>
            </a:r>
            <a:r>
              <a:rPr lang="en-US" sz="250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fiscal_year</a:t>
            </a:r>
            <a:r>
              <a:rPr lang="en-US" sz="25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B869-1199-A410-3DD2-CF023B6B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2.) Create a report to get the </a:t>
            </a:r>
            <a:r>
              <a:rPr lang="en-US" sz="1800" b="1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net_invoice_sales</a:t>
            </a:r>
            <a:r>
              <a:rPr lang="en-US" sz="1800" b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amount using Common Table Expressions (CTEs).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3C0DC-0631-3584-2446-E65BEFB2B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4606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WITH cte1 AS ( SELECT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s.date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s.customer_code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s.product_code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p.product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p.variant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s.sold_quantity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g.gross_price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gross_price_per_item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ROUND(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s.sold_quantity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g.gross_price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2) AS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gross_price_total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pre.pre_invoice_discount_pct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fact_sales_monthly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dim_product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p ON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s.product_code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p.product_code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fact_gross_price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g ON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g.fiscal_year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s.fiscal_year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g.product_code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s.product_code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fact_pre_invoice_deductions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pre ON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pre.customer_code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s.customer_code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pre.fiscal_year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s.fiscal_year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s.fiscal_year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= 2021 )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SELECT *, (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gross_price_total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pre_invoice_discount_pct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gross_price_total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net_invoice_sales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FROM cte1 LIMIT 1500000;</a:t>
            </a:r>
          </a:p>
        </p:txBody>
      </p:sp>
    </p:spTree>
    <p:extLst>
      <p:ext uri="{BB962C8B-B14F-4D97-AF65-F5344CB8AC3E}">
        <p14:creationId xmlns:p14="http://schemas.microsoft.com/office/powerpoint/2010/main" val="183650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EFCF-533A-2542-4383-9CD2E004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3.) Create a view for post-invoice deductions: </a:t>
            </a:r>
            <a:r>
              <a:rPr lang="en-US" sz="1800" b="1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sales_postinv_discount</a:t>
            </a:r>
            <a:r>
              <a:rPr lang="en-US" sz="1800" b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8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4E461-2302-8E66-79FB-353045E1F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 VIEW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sales_postinv_discount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` AS </a:t>
            </a:r>
          </a:p>
          <a:p>
            <a:pPr marL="0" indent="0">
              <a:buNone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s.date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s.fiscal_year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s.customer_code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s.market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s.product_code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s.product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s.variant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s.sold_quantity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s.gross_price_total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s.pre_invoice_discount_pct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s.gross_price_total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s.pre_invoice_discount_pct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s.gross_price_total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net_invoice_sales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po.discounts_pct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po.other_deductions_pct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post_invoice_discount_pct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sales_preinv_discount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fact_post_invoice_deductions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po ON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po.customer_code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s.customer_code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po.product_code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s.product_code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po.date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s.date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5400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2396D-6EC3-DB66-3A3D-C748058B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4.) Create a report as view for net sales</a:t>
            </a:r>
            <a:br>
              <a:rPr lang="en-US" sz="18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19DAB-F7B4-C7E3-B463-6A8E79DBE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*, 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	   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net_invoice_sales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*(1-post_invoice_discount_pct) as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net_sales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	FROM gdb0041.sales_postinv_discount;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3D23-FA2C-D00F-C69F-853DE42F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5.) create a  Stored procedure  to get top n markets by net sales for a given year</a:t>
            </a:r>
            <a:br>
              <a:rPr lang="en-US" sz="18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F712-7287-6178-117B-F15938F90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CREATE PROCEDURE `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get_top_n_markets_by_net_sales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`(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in_fiscal_year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INT,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in_top_n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INT)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BEGIN SELECT market, ROUND(SUM(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net_sales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) / 1000000, 2) AS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net_sales_mln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net_sales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fiscal_year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in_fiscal_year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GROUP BY market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net_sales_mln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DESC LIMIT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in_top_n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9300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B599-09B0-704F-7D21-27A3AA83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6.) Generate monthly gross sales report for any customer using stored procedure</a:t>
            </a:r>
            <a:br>
              <a:rPr lang="en-US" sz="18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9777E-C654-A11C-6D8C-B138BE075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CREATE PROCEDURE `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get_monthly_gross_sales_for_customer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`(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in_customer_codes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TEXT)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BEGIN 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s.date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SUM(ROUND(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s.sold_quantity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g.gross_price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2)) AS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monthly_sales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fact_sales_monthly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s JOIN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fact_gross_price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g ON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g.fiscal_year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get_fiscal_year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s.date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g.product_code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s.product_code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WHERE FIND_IN_SET(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s.customer_code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in_customer_codes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) &gt; 0 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s.date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s.date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76722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DAEC-0234-3294-07AC-81C91DA4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7.) create stored procedure that takes market, </a:t>
            </a:r>
            <a:r>
              <a:rPr lang="en-US" sz="1800" b="1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fiscal_year</a:t>
            </a:r>
            <a:r>
              <a:rPr lang="en-US" sz="1800" b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top n as an input and returns top n customers by net sales in that given fiscal year and market</a:t>
            </a:r>
            <a:br>
              <a:rPr lang="en-US" sz="18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E4DF1-71F4-B8F7-8799-52DCC2148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CREATE PROCEDURE `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get_top_n_customers_by_net_sales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`(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in_market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VARCHAR(45),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in_fiscal_year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INT,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in_top_n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INT) 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BEGIN 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SELECT customer, ROUND(SUM(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net_sales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) / 1000000, 2) AS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net_sales_mln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net_sales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s JOIN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dim_customer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c ON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s.customer_code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c.customer_code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s.fiscal_year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in_fiscal_year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s.market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in_market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ROUP BY customer 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net_sales_mln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DESC LIMIT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in_top_n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3488277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526D-4D33-A689-6C39-849937A9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8.) Create stored procedure to </a:t>
            </a:r>
            <a:r>
              <a:rPr lang="en-US" sz="1800" b="1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get_top_n_products_per_division_by_qty_sold</a:t>
            </a:r>
            <a:br>
              <a:rPr lang="en-US" sz="18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0CDEB-9B93-6685-82F3-9266AFF77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CREATE PROCEDURE `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get_top_n_products_per_division_by_qty_sold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`(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in_fiscal_year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INT,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in_top_n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INT) 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BEGIN 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WITH cte1 AS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( SELECT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p.division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p.product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SUM(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sold_quantity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total_qty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fact_sales_monthly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dim_product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p ON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p.product_code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s.product_code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fiscal_year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in_fiscal_year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GROUP BY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p.product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), 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cte2 AS ( SELECT *, DENSE_RANK() OVER (PARTITION BY division ORDER BY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total_qty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DESC) AS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drnk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FROM cte1 ) 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cte2 WHERE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drnk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&lt;=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in_top_n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331687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34AF9688F2394D95FE11B6B3500908" ma:contentTypeVersion="5" ma:contentTypeDescription="Create a new document." ma:contentTypeScope="" ma:versionID="a5d8c961aa569a69236cbf80d47272c7">
  <xsd:schema xmlns:xsd="http://www.w3.org/2001/XMLSchema" xmlns:xs="http://www.w3.org/2001/XMLSchema" xmlns:p="http://schemas.microsoft.com/office/2006/metadata/properties" xmlns:ns3="9854fdea-1ea8-4619-9f16-75f6d83b7a5b" targetNamespace="http://schemas.microsoft.com/office/2006/metadata/properties" ma:root="true" ma:fieldsID="70b17f4821f832296c4f63fe6979c7ce" ns3:_="">
    <xsd:import namespace="9854fdea-1ea8-4619-9f16-75f6d83b7a5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54fdea-1ea8-4619-9f16-75f6d83b7a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F3E804-04A4-4976-8737-1DF66FB348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54fdea-1ea8-4619-9f16-75f6d83b7a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D38AC9-EE91-4B27-913C-998B586126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8416E8-CA9E-475F-9DD2-5C315678855E}">
  <ds:schemaRefs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terms/"/>
    <ds:schemaRef ds:uri="9854fdea-1ea8-4619-9f16-75f6d83b7a5b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1379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Times New Roman</vt:lpstr>
      <vt:lpstr>Trebuchet MS</vt:lpstr>
      <vt:lpstr>Wingdings 3</vt:lpstr>
      <vt:lpstr>Facet</vt:lpstr>
      <vt:lpstr>AD HOC INSIGHTS FOR FINANCE </vt:lpstr>
      <vt:lpstr>1) Generate a yearly report for Croma India where there are two columns  1. Fiscal Year  2. Total Gross Sales amount In that year from Croma </vt:lpstr>
      <vt:lpstr>2.) Create a report to get the net_invoice_sales amount using Common Table Expressions (CTEs).</vt:lpstr>
      <vt:lpstr>3.) Create a view for post-invoice deductions: sales_postinv_discount. </vt:lpstr>
      <vt:lpstr>4.) Create a report as view for net sales </vt:lpstr>
      <vt:lpstr>5.) create a  Stored procedure  to get top n markets by net sales for a given year </vt:lpstr>
      <vt:lpstr>6.) Generate monthly gross sales report for any customer using stored procedure </vt:lpstr>
      <vt:lpstr>7.) create stored procedure that takes market, fiscal_year and top n as an input and returns top n customers by net sales in that given fiscal year and market </vt:lpstr>
      <vt:lpstr>8.) Create stored procedure to get_top_n_products_per_division_by_qty_sold </vt:lpstr>
      <vt:lpstr>9.) Write a stored proc that can retrieve market badge. i.e. if total sold quantity &gt; 5 million that market is considered "Gold" else "Silver"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 Sai Sruthi Pampana</dc:creator>
  <cp:lastModifiedBy>Sri Sai Sruthi Pampana</cp:lastModifiedBy>
  <cp:revision>1</cp:revision>
  <dcterms:created xsi:type="dcterms:W3CDTF">2024-10-14T21:47:53Z</dcterms:created>
  <dcterms:modified xsi:type="dcterms:W3CDTF">2024-10-14T22:29:15Z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0x0101009634AF9688F2394D95FE11B6B3500908</vt:lpwstr>
  </property>
</Properties>
</file>