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7" r:id="rId8"/>
    <p:sldId id="288" r:id="rId9"/>
    <p:sldId id="289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234" y="1539551"/>
            <a:ext cx="9246636" cy="397484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SNACK SQUAD:A CUSTOMIZABLE SNACK ORDERING AND DELIVERY APP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E7AB9-C02B-458F-9BDE-2419256B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500" y="50625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3141-345C-D936-94F8-DD7F5357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004" y="382555"/>
            <a:ext cx="5858998" cy="1547845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444681-3810-A268-E27D-043D4628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25143"/>
            <a:ext cx="8596668" cy="1427581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Fig:1  Login Page                                                  Fig:2 Sign up page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D06FFB-A6FD-B2BC-C3E9-0B742063F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53" y="1119672"/>
            <a:ext cx="3334829" cy="47959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44C344-9F5E-32F0-2AAC-E1A03BFCB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19672"/>
            <a:ext cx="3334829" cy="498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9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3315-3797-C52A-ABAC-F032A86E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297" y="6074228"/>
            <a:ext cx="7455159" cy="569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Fig:3 Order Page                                Fig:4 Order Confirmation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16260-AF57-F92A-89AB-F48944477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32" y="998376"/>
            <a:ext cx="2845836" cy="4665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CC3206-4BE7-2563-387E-BD337ADF2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8376"/>
            <a:ext cx="3038669" cy="46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9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9CD1-CB1C-4F73-AA80-312FA490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954" y="6167534"/>
            <a:ext cx="5691047" cy="541175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Fig:5  Food Dashboard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7B4B3-7CE5-C2CA-0F5B-764DC4E41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55" y="793102"/>
            <a:ext cx="3135086" cy="5248924"/>
          </a:xfrm>
        </p:spPr>
      </p:pic>
    </p:spTree>
    <p:extLst>
      <p:ext uri="{BB962C8B-B14F-4D97-AF65-F5344CB8AC3E}">
        <p14:creationId xmlns:p14="http://schemas.microsoft.com/office/powerpoint/2010/main" val="397915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94" y="933061"/>
            <a:ext cx="7995708" cy="8770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PROJECT OBJECTIVES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3FA4F4-04E2-4FDC-151A-2B92357530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386345"/>
            <a:ext cx="1058246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intuitive and user-friendly snack ordering application for Android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enabling users to easily browse, select, and place orders for their desired snacks.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secure login and registration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manage user authentication and enhance the safety of user data.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 seamless order placement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allowing users to input snack quantity, type of food, and delivery address, ensuring an efficient ordering process.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 location-based functionality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display popular food options specific to the user's current area, enhancing user engagement and promoting local favorites.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a modern and visually appealing user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XML layouts and Material Design components for smooth navigation and user experience.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responsive design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make the app adaptable across various screen sizes, ensuring an optimal experience on different Android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38A5-549E-B4C6-23FC-20FC630E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588" y="609600"/>
            <a:ext cx="6717414" cy="808653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1072F2-B7CF-449C-797A-96876EEDA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5111" y="876794"/>
            <a:ext cx="9106678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and registration for user accounts.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Placement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for snack type, quantity, and delivery address.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confirmation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Recommendations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Displays popular food items based on the user’s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 design with easy navigation and a responsive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accurate user input with prompts for corrections.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Review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 to review orders before final confirmation.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A487-9665-F21A-CC74-51ECFA3C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673" y="317241"/>
            <a:ext cx="3405673" cy="75577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2B36-EAAD-3FAC-3826-6624A96FC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073020"/>
            <a:ext cx="10142375" cy="578498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Snack Ordering App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Android-based mobile application designed to make ordering snacks more efficient and enjoyable. Developed using Android Studio, the app provides a seamless user experience from account creation to placing an order. It offers users a secure and straightforward platform to browse popular snacks, customize their order, and manage delivery information, ensuring convenience at their fingertips.</a:t>
            </a:r>
          </a:p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Features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secure login and registration system for user data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Customization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input snack type, quantity, and delivery address for a personalized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Recommendations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the most popular snacks in the user's current area to enhance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UI/UX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user-friendly and responsive interface designed with Material Design for intuitive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Review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confirm and modify orders before final submission to ensure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36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6C3B-6321-AFE9-5909-7C2CDA62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232" y="634482"/>
            <a:ext cx="6642769" cy="1295918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02B351-FD33-CB00-57B3-0B808F6D4E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9127" y="1594701"/>
            <a:ext cx="1101945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Compatibility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Support Android 5.0 (Lollipop) and above for broader user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 Design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Material Design principles for a clean, responsive, and intuitive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Services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Integrate location APIs for displaying location-based food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shared preferences or local storage for user data and order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Connectivity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offline functionality for saved data and handle network errors gracefully.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Confirmation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 visual feedback and notifications for order placement.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Encrypt user passwords and ensure data privacy and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Conduct thorough device compatibility and user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Optimize app for faster load times and smooth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3768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E95A-EAF1-AB96-8972-ECC5D74B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5273"/>
            <a:ext cx="8596668" cy="494523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MAINACTIVITY.KT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220B24-1EF7-1430-54B7-D94D8FC0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3" y="811764"/>
            <a:ext cx="9339943" cy="5840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com.example.snackordering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</a:p>
          <a:p>
            <a:pPr marL="0" indent="0">
              <a:buNone/>
            </a:pP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android.annotation.SuppressLint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android.content.Context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android.os.Bundle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android.widget.Toast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androidx.activity.ComponentActivity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androidx.activity.compose.setContent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androidx.annotation.DrawableRes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androidx.annotation.StringRes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androidx.compose.foundation.Image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androidx.compose.foundation.background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androidx.compose.foundation.layout.*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androidx.compose.foundation.shape.CircleShape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androidx.compose.foundation.shape.RoundedCornerShape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androidx.compose.material.*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androidx.compose.material.icons.Icons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androidx.compose.material.icons.filled.*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androidx.compose.runtime.Composable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androidx.compose.ui.Alignment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97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7ACF-746E-09AC-D463-3A471550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478" y="0"/>
            <a:ext cx="7482524" cy="6858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androidx.compose.ui.Modifier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androidx.compose.ui.draw.clip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androidx.compose.ui.graphics.Color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androidx.compose.foundation.lazy.LazyColumn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androidx.compose.foundation.lazy.items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MainPage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ComponentActivity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override fun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Bundle?) {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super.onCreate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setContent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SnackOrderingTheme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// A surface container using the 'background'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theme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Surface(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modifier =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Modifier.fillMaxSize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MaterialTheme.colors.background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) {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FinalView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(this)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 =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LocalContext.current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//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PopularFoodColumn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(context)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98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A4E3-AF58-B126-D7C6-2888BD70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9918"/>
            <a:ext cx="8596668" cy="391886"/>
          </a:xfrm>
        </p:spPr>
        <p:txBody>
          <a:bodyPr>
            <a:normAutofit fontScale="90000"/>
          </a:bodyPr>
          <a:lstStyle/>
          <a:p>
            <a:r>
              <a:rPr lang="en-IN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ACTIVITY.KT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ED69-2885-16FB-CC14-3613B4F8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032" y="783771"/>
            <a:ext cx="7099969" cy="55890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com.example.snackordering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android.icu.text.SimpleDateFormat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android.os.Bundle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android.util.Log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androidx.activity.ComponentActivity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androidx.activity.compose.setContent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AdminActivity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ComponentActivity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lateinit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orderDatabaseHelper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OrderDatabaseHelper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override fun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Bundle?) {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super.onCreate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orderDatabaseHelper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OrderDatabaseHelper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(this)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setContent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SnackOrderingTheme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// A surface container using the 'background'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theme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Surface(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modifier =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Modifier.fillMaxSize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MaterialTheme.colors.background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) {</a:t>
            </a:r>
          </a:p>
          <a:p>
            <a:endParaRPr lang="en-IN" dirty="0"/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10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3F99-0696-C769-FAA6-053D5CDC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567" y="261258"/>
            <a:ext cx="8596668" cy="704461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Log.d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swathi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,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data.toString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=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orderDatabaseHelper.getAllOrders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ListListScopeSample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(order)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ListListScopeSample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(order: List&lt;Order&gt;) {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Image(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painterResource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 =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R.drawable.order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contentDescription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"",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alpha =0.5F,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contentScale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ContentScale.FillHeight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Text(text = "Order Tracking", modifier =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Modifier.padding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(top = 24.dp, start = 106.dp, bottom = 24.dp ),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Color.White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30.sp)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Spacer(modifier =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Modifier.height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(30.dp))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LazyRow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modifier = Modifier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fillMaxSize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.padding(top = 80.dp),</a:t>
            </a:r>
          </a:p>
          <a:p>
            <a:pPr marL="0" indent="0">
              <a:buNone/>
            </a:pP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horizontalArrangement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Arrangement.SpaceBetween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){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022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184</TotalTime>
  <Words>1119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SNACK SQUAD:A CUSTOMIZABLE SNACK ORDERING AND DELIVERY APP  </vt:lpstr>
      <vt:lpstr>                      PROJECT OBJECTIVES </vt:lpstr>
      <vt:lpstr>FUNCTIONALITIES</vt:lpstr>
      <vt:lpstr>DESCRIPTION</vt:lpstr>
      <vt:lpstr>ADDITIONAL REQUIREMENTS</vt:lpstr>
      <vt:lpstr>MAINACTIVITY.KT</vt:lpstr>
      <vt:lpstr>PowerPoint Presentation</vt:lpstr>
      <vt:lpstr>REGISTER ACTIVITY.KT</vt:lpstr>
      <vt:lpstr>PowerPoint Presentation</vt:lpstr>
      <vt:lpstr>OUTPUT</vt:lpstr>
      <vt:lpstr>PowerPoint Presentation</vt:lpstr>
      <vt:lpstr>Fig:5  Food Dashboard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Charumathi Velayutham</cp:lastModifiedBy>
  <cp:revision>11</cp:revision>
  <dcterms:created xsi:type="dcterms:W3CDTF">2024-03-18T04:06:37Z</dcterms:created>
  <dcterms:modified xsi:type="dcterms:W3CDTF">2024-11-16T12:32:40Z</dcterms:modified>
</cp:coreProperties>
</file>