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696" autoAdjust="0"/>
  </p:normalViewPr>
  <p:slideViewPr>
    <p:cSldViewPr>
      <p:cViewPr varScale="1">
        <p:scale>
          <a:sx n="97" d="100"/>
          <a:sy n="97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351CA69-6CCA-4B36-A042-4475A2BC7B2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930314-D540-478B-9194-035EA5AC7D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1643050"/>
            <a:ext cx="6572296" cy="1714512"/>
          </a:xfrm>
        </p:spPr>
        <p:txBody>
          <a:bodyPr>
            <a:normAutofit/>
          </a:bodyPr>
          <a:lstStyle/>
          <a:p>
            <a:r>
              <a:rPr lang="en-GB" dirty="0" smtClean="0"/>
              <a:t>HERE YOUR INTRODUCTION BEGINS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3042" y="357166"/>
            <a:ext cx="6215106" cy="785818"/>
          </a:xfrm>
        </p:spPr>
        <p:txBody>
          <a:bodyPr/>
          <a:lstStyle/>
          <a:p>
            <a:pPr algn="ctr"/>
            <a:r>
              <a:rPr lang="en-GB" b="1" i="1" u="sng" dirty="0" smtClean="0">
                <a:latin typeface="Algerian" pitchFamily="82" charset="0"/>
              </a:rPr>
              <a:t>INTRODUCING MYSELF...</a:t>
            </a:r>
            <a:endParaRPr lang="en-US" b="1" i="1" u="sng" dirty="0">
              <a:latin typeface="Algerian" pitchFamily="82" charset="0"/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6715140" y="428604"/>
            <a:ext cx="357190" cy="285752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3857620" y="4572008"/>
            <a:ext cx="5286380" cy="2285992"/>
          </a:xfrm>
          <a:prstGeom prst="flowChartProcess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>
              <a:buFont typeface="Wingdings" pitchFamily="2" charset="2"/>
              <a:buChar char="Ø"/>
            </a:pPr>
            <a:r>
              <a:rPr lang="en-GB" i="1" dirty="0" smtClean="0">
                <a:solidFill>
                  <a:schemeClr val="bg2">
                    <a:lumMod val="75000"/>
                  </a:schemeClr>
                </a:solidFill>
              </a:rPr>
              <a:t>SRUTHIII.B</a:t>
            </a:r>
          </a:p>
          <a:p>
            <a:pPr lvl="7" algn="ctr">
              <a:buFont typeface="Wingdings" pitchFamily="2" charset="2"/>
              <a:buChar char="Ø"/>
            </a:pPr>
            <a:r>
              <a:rPr lang="en-GB" i="1" dirty="0" smtClean="0">
                <a:solidFill>
                  <a:schemeClr val="bg2">
                    <a:lumMod val="75000"/>
                  </a:schemeClr>
                </a:solidFill>
              </a:rPr>
              <a:t>B.SC -CSD </a:t>
            </a:r>
          </a:p>
          <a:p>
            <a:pPr lvl="7" algn="ctr">
              <a:buFont typeface="Wingdings" pitchFamily="2" charset="2"/>
              <a:buChar char="Ø"/>
            </a:pPr>
            <a:r>
              <a:rPr lang="en-GB" i="1" dirty="0" smtClean="0">
                <a:solidFill>
                  <a:schemeClr val="bg2">
                    <a:lumMod val="75000"/>
                  </a:schemeClr>
                </a:solidFill>
              </a:rPr>
              <a:t> I’M IN MY OWN MUSE</a:t>
            </a:r>
          </a:p>
          <a:p>
            <a:pPr lvl="7" algn="ctr">
              <a:buFont typeface="Wingdings" pitchFamily="2" charset="2"/>
              <a:buChar char="Ø"/>
            </a:pPr>
            <a:r>
              <a:rPr lang="en-GB" i="1" dirty="0" smtClean="0">
                <a:solidFill>
                  <a:schemeClr val="bg2">
                    <a:lumMod val="75000"/>
                  </a:schemeClr>
                </a:solidFill>
              </a:rPr>
              <a:t>  12 TH COMPLETED STUDENT !!</a:t>
            </a:r>
          </a:p>
          <a:p>
            <a:pPr lvl="7" algn="ctr">
              <a:buFont typeface="Wingdings" pitchFamily="2" charset="2"/>
              <a:buChar char="Ø"/>
            </a:pP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Heart 13"/>
          <p:cNvSpPr/>
          <p:nvPr/>
        </p:nvSpPr>
        <p:spPr>
          <a:xfrm>
            <a:off x="8429652" y="5500702"/>
            <a:ext cx="214314" cy="142876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1" dirty="0" smtClean="0">
                <a:latin typeface="+mn-lt"/>
              </a:rPr>
              <a:t>H0BBIES</a:t>
            </a:r>
            <a:endParaRPr lang="en-US" b="0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LOVE TO SLEEP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EATING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LISTENING MUSICS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51</TotalTime>
  <Words>30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Opulent</vt:lpstr>
      <vt:lpstr>HERE YOUR INTRODUCTION BEGINS</vt:lpstr>
      <vt:lpstr>H0BBIES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YOUR PRESENTA</dc:title>
  <dc:creator>Admin</dc:creator>
  <cp:lastModifiedBy>Admin</cp:lastModifiedBy>
  <cp:revision>6</cp:revision>
  <dcterms:created xsi:type="dcterms:W3CDTF">2025-07-10T05:39:00Z</dcterms:created>
  <dcterms:modified xsi:type="dcterms:W3CDTF">2025-07-10T06:30:07Z</dcterms:modified>
</cp:coreProperties>
</file>