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7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8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5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4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1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</a:t>
            </a:r>
            <a:r>
              <a:rPr lang="en-IN" b="1" dirty="0" err="1"/>
              <a:t>Sudarsanam</a:t>
            </a:r>
            <a:r>
              <a:rPr lang="en-IN" b="1" dirty="0"/>
              <a:t> Sri Lakshmi </a:t>
            </a:r>
            <a:r>
              <a:rPr lang="en-IN" b="1"/>
              <a:t>sruthi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436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creator>SRAVANI</dc:creator>
  <dc:description>generated using python-pptx</dc:description>
  <cp:lastModifiedBy>bhagyasri pogamalla</cp:lastModifiedBy>
  <cp:revision>8</cp:revision>
  <dcterms:created xsi:type="dcterms:W3CDTF">2013-01-27T09:14:00Z</dcterms:created>
  <dcterms:modified xsi:type="dcterms:W3CDTF">2024-06-18T14:12:51Z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EFCAC1271AC14F5997436D80C8A45E0C_13</vt:lpwstr>
  </property>
  <property fmtid="{D5CDD505-2E9C-101B-9397-08002B2CF9AE}" pid="3" name="KSOProductBuildVer">
    <vt:lpwstr>1033-12.2.0.16909</vt:lpwstr>
  </property>
</Properties>
</file>