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uthi Mandalapu" userId="fe0dee5bbcde6ee2" providerId="LiveId" clId="{9F34C992-BE43-4C7E-9039-B83D8BBE4857}"/>
    <pc:docChg chg="undo custSel addSld delSld modSld sldOrd">
      <pc:chgData name="Sruthi Mandalapu" userId="fe0dee5bbcde6ee2" providerId="LiveId" clId="{9F34C992-BE43-4C7E-9039-B83D8BBE4857}" dt="2023-10-04T05:04:49.510" v="1229" actId="1076"/>
      <pc:docMkLst>
        <pc:docMk/>
      </pc:docMkLst>
      <pc:sldChg chg="modSp mod">
        <pc:chgData name="Sruthi Mandalapu" userId="fe0dee5bbcde6ee2" providerId="LiveId" clId="{9F34C992-BE43-4C7E-9039-B83D8BBE4857}" dt="2023-10-04T02:52:01.263" v="902" actId="1076"/>
        <pc:sldMkLst>
          <pc:docMk/>
          <pc:sldMk cId="2395223884" sldId="256"/>
        </pc:sldMkLst>
        <pc:spChg chg="mod">
          <ac:chgData name="Sruthi Mandalapu" userId="fe0dee5bbcde6ee2" providerId="LiveId" clId="{9F34C992-BE43-4C7E-9039-B83D8BBE4857}" dt="2023-10-04T02:52:01.263" v="902" actId="1076"/>
          <ac:spMkLst>
            <pc:docMk/>
            <pc:sldMk cId="2395223884" sldId="256"/>
            <ac:spMk id="2" creationId="{55F2AB91-834A-8B59-0D4B-A6E3A6772D01}"/>
          </ac:spMkLst>
        </pc:spChg>
      </pc:sldChg>
      <pc:sldChg chg="modSp mod">
        <pc:chgData name="Sruthi Mandalapu" userId="fe0dee5bbcde6ee2" providerId="LiveId" clId="{9F34C992-BE43-4C7E-9039-B83D8BBE4857}" dt="2023-10-04T05:04:49.510" v="1229" actId="1076"/>
        <pc:sldMkLst>
          <pc:docMk/>
          <pc:sldMk cId="1418251937" sldId="257"/>
        </pc:sldMkLst>
        <pc:spChg chg="mod">
          <ac:chgData name="Sruthi Mandalapu" userId="fe0dee5bbcde6ee2" providerId="LiveId" clId="{9F34C992-BE43-4C7E-9039-B83D8BBE4857}" dt="2023-10-04T03:03:33.827" v="1100" actId="1076"/>
          <ac:spMkLst>
            <pc:docMk/>
            <pc:sldMk cId="1418251937" sldId="257"/>
            <ac:spMk id="2" creationId="{D62696E0-AEA7-1399-01AB-05D0A8B277C0}"/>
          </ac:spMkLst>
        </pc:spChg>
        <pc:spChg chg="mod">
          <ac:chgData name="Sruthi Mandalapu" userId="fe0dee5bbcde6ee2" providerId="LiveId" clId="{9F34C992-BE43-4C7E-9039-B83D8BBE4857}" dt="2023-10-04T05:04:49.510" v="1229" actId="1076"/>
          <ac:spMkLst>
            <pc:docMk/>
            <pc:sldMk cId="1418251937" sldId="257"/>
            <ac:spMk id="3" creationId="{921E2261-8E1E-7F17-CE96-6757016C5C30}"/>
          </ac:spMkLst>
        </pc:spChg>
      </pc:sldChg>
      <pc:sldChg chg="addSp modSp new mod">
        <pc:chgData name="Sruthi Mandalapu" userId="fe0dee5bbcde6ee2" providerId="LiveId" clId="{9F34C992-BE43-4C7E-9039-B83D8BBE4857}" dt="2023-10-04T02:06:38.261" v="55" actId="5793"/>
        <pc:sldMkLst>
          <pc:docMk/>
          <pc:sldMk cId="2799959695" sldId="258"/>
        </pc:sldMkLst>
        <pc:spChg chg="mod">
          <ac:chgData name="Sruthi Mandalapu" userId="fe0dee5bbcde6ee2" providerId="LiveId" clId="{9F34C992-BE43-4C7E-9039-B83D8BBE4857}" dt="2023-10-04T02:03:14.095" v="1"/>
          <ac:spMkLst>
            <pc:docMk/>
            <pc:sldMk cId="2799959695" sldId="258"/>
            <ac:spMk id="2" creationId="{94A3BC69-A0DA-416B-C4CF-9C7125EB1363}"/>
          </ac:spMkLst>
        </pc:spChg>
        <pc:spChg chg="mod">
          <ac:chgData name="Sruthi Mandalapu" userId="fe0dee5bbcde6ee2" providerId="LiveId" clId="{9F34C992-BE43-4C7E-9039-B83D8BBE4857}" dt="2023-10-04T02:06:38.261" v="55" actId="5793"/>
          <ac:spMkLst>
            <pc:docMk/>
            <pc:sldMk cId="2799959695" sldId="258"/>
            <ac:spMk id="3" creationId="{A7C0683B-A95F-97B1-92F8-C635F698C81D}"/>
          </ac:spMkLst>
        </pc:spChg>
        <pc:picChg chg="add mod">
          <ac:chgData name="Sruthi Mandalapu" userId="fe0dee5bbcde6ee2" providerId="LiveId" clId="{9F34C992-BE43-4C7E-9039-B83D8BBE4857}" dt="2023-10-04T02:04:15.365" v="16" actId="1076"/>
          <ac:picMkLst>
            <pc:docMk/>
            <pc:sldMk cId="2799959695" sldId="258"/>
            <ac:picMk id="4" creationId="{5B14EBC0-0201-C3BB-A911-EBE7295104D0}"/>
          </ac:picMkLst>
        </pc:picChg>
      </pc:sldChg>
      <pc:sldChg chg="addSp modSp new mod">
        <pc:chgData name="Sruthi Mandalapu" userId="fe0dee5bbcde6ee2" providerId="LiveId" clId="{9F34C992-BE43-4C7E-9039-B83D8BBE4857}" dt="2023-10-04T03:05:55.930" v="1102" actId="20577"/>
        <pc:sldMkLst>
          <pc:docMk/>
          <pc:sldMk cId="2793416017" sldId="259"/>
        </pc:sldMkLst>
        <pc:spChg chg="mod">
          <ac:chgData name="Sruthi Mandalapu" userId="fe0dee5bbcde6ee2" providerId="LiveId" clId="{9F34C992-BE43-4C7E-9039-B83D8BBE4857}" dt="2023-10-04T02:04:45.617" v="19"/>
          <ac:spMkLst>
            <pc:docMk/>
            <pc:sldMk cId="2793416017" sldId="259"/>
            <ac:spMk id="2" creationId="{B96C512F-1B16-C403-301C-142436DC5A8A}"/>
          </ac:spMkLst>
        </pc:spChg>
        <pc:spChg chg="mod">
          <ac:chgData name="Sruthi Mandalapu" userId="fe0dee5bbcde6ee2" providerId="LiveId" clId="{9F34C992-BE43-4C7E-9039-B83D8BBE4857}" dt="2023-10-04T03:05:55.930" v="1102" actId="20577"/>
          <ac:spMkLst>
            <pc:docMk/>
            <pc:sldMk cId="2793416017" sldId="259"/>
            <ac:spMk id="3" creationId="{3AE110C6-3366-B0B4-2652-1AB43C91DC42}"/>
          </ac:spMkLst>
        </pc:spChg>
        <pc:picChg chg="add mod">
          <ac:chgData name="Sruthi Mandalapu" userId="fe0dee5bbcde6ee2" providerId="LiveId" clId="{9F34C992-BE43-4C7E-9039-B83D8BBE4857}" dt="2023-10-04T02:06:29.359" v="54" actId="1076"/>
          <ac:picMkLst>
            <pc:docMk/>
            <pc:sldMk cId="2793416017" sldId="259"/>
            <ac:picMk id="4" creationId="{9C334A93-61E0-F4CD-C32B-6ED88D7298F5}"/>
          </ac:picMkLst>
        </pc:picChg>
      </pc:sldChg>
      <pc:sldChg chg="addSp modSp new mod">
        <pc:chgData name="Sruthi Mandalapu" userId="fe0dee5bbcde6ee2" providerId="LiveId" clId="{9F34C992-BE43-4C7E-9039-B83D8BBE4857}" dt="2023-10-04T03:07:49.224" v="1204" actId="20577"/>
        <pc:sldMkLst>
          <pc:docMk/>
          <pc:sldMk cId="2581440026" sldId="260"/>
        </pc:sldMkLst>
        <pc:spChg chg="mod">
          <ac:chgData name="Sruthi Mandalapu" userId="fe0dee5bbcde6ee2" providerId="LiveId" clId="{9F34C992-BE43-4C7E-9039-B83D8BBE4857}" dt="2023-10-04T02:07:26.744" v="58" actId="20577"/>
          <ac:spMkLst>
            <pc:docMk/>
            <pc:sldMk cId="2581440026" sldId="260"/>
            <ac:spMk id="2" creationId="{D6C1FD1F-02D5-1322-8F87-F2CCE7ABAD43}"/>
          </ac:spMkLst>
        </pc:spChg>
        <pc:spChg chg="mod">
          <ac:chgData name="Sruthi Mandalapu" userId="fe0dee5bbcde6ee2" providerId="LiveId" clId="{9F34C992-BE43-4C7E-9039-B83D8BBE4857}" dt="2023-10-04T03:07:49.224" v="1204" actId="20577"/>
          <ac:spMkLst>
            <pc:docMk/>
            <pc:sldMk cId="2581440026" sldId="260"/>
            <ac:spMk id="3" creationId="{AEA2A76F-76B4-30CC-6E4B-344F7F528ACB}"/>
          </ac:spMkLst>
        </pc:spChg>
        <pc:picChg chg="add mod">
          <ac:chgData name="Sruthi Mandalapu" userId="fe0dee5bbcde6ee2" providerId="LiveId" clId="{9F34C992-BE43-4C7E-9039-B83D8BBE4857}" dt="2023-10-04T02:08:08.591" v="68" actId="1076"/>
          <ac:picMkLst>
            <pc:docMk/>
            <pc:sldMk cId="2581440026" sldId="260"/>
            <ac:picMk id="4" creationId="{AD7FDBC2-52D3-BBDB-AAF5-B9874E6FFC98}"/>
          </ac:picMkLst>
        </pc:picChg>
      </pc:sldChg>
      <pc:sldChg chg="addSp modSp new mod">
        <pc:chgData name="Sruthi Mandalapu" userId="fe0dee5bbcde6ee2" providerId="LiveId" clId="{9F34C992-BE43-4C7E-9039-B83D8BBE4857}" dt="2023-10-04T03:10:01.182" v="1207" actId="20577"/>
        <pc:sldMkLst>
          <pc:docMk/>
          <pc:sldMk cId="3771319279" sldId="261"/>
        </pc:sldMkLst>
        <pc:spChg chg="mod">
          <ac:chgData name="Sruthi Mandalapu" userId="fe0dee5bbcde6ee2" providerId="LiveId" clId="{9F34C992-BE43-4C7E-9039-B83D8BBE4857}" dt="2023-10-04T02:08:31.147" v="70"/>
          <ac:spMkLst>
            <pc:docMk/>
            <pc:sldMk cId="3771319279" sldId="261"/>
            <ac:spMk id="2" creationId="{2EFBFC38-5E6E-EF66-A83D-72672B347DE0}"/>
          </ac:spMkLst>
        </pc:spChg>
        <pc:spChg chg="mod">
          <ac:chgData name="Sruthi Mandalapu" userId="fe0dee5bbcde6ee2" providerId="LiveId" clId="{9F34C992-BE43-4C7E-9039-B83D8BBE4857}" dt="2023-10-04T03:10:01.182" v="1207" actId="20577"/>
          <ac:spMkLst>
            <pc:docMk/>
            <pc:sldMk cId="3771319279" sldId="261"/>
            <ac:spMk id="3" creationId="{9AAAD16D-2505-5E29-9EE0-9F6F445D9CFD}"/>
          </ac:spMkLst>
        </pc:spChg>
        <pc:picChg chg="add mod">
          <ac:chgData name="Sruthi Mandalapu" userId="fe0dee5bbcde6ee2" providerId="LiveId" clId="{9F34C992-BE43-4C7E-9039-B83D8BBE4857}" dt="2023-10-04T02:09:29.909" v="85" actId="1076"/>
          <ac:picMkLst>
            <pc:docMk/>
            <pc:sldMk cId="3771319279" sldId="261"/>
            <ac:picMk id="4" creationId="{0991E609-44FA-5C5C-8651-428594DB73F6}"/>
          </ac:picMkLst>
        </pc:picChg>
        <pc:picChg chg="add mod">
          <ac:chgData name="Sruthi Mandalapu" userId="fe0dee5bbcde6ee2" providerId="LiveId" clId="{9F34C992-BE43-4C7E-9039-B83D8BBE4857}" dt="2023-10-04T02:09:26.334" v="84" actId="14100"/>
          <ac:picMkLst>
            <pc:docMk/>
            <pc:sldMk cId="3771319279" sldId="261"/>
            <ac:picMk id="5" creationId="{445B5FFF-CFA8-6DEF-BE56-08E87B5645B2}"/>
          </ac:picMkLst>
        </pc:picChg>
      </pc:sldChg>
      <pc:sldChg chg="addSp delSp modSp new mod ord">
        <pc:chgData name="Sruthi Mandalapu" userId="fe0dee5bbcde6ee2" providerId="LiveId" clId="{9F34C992-BE43-4C7E-9039-B83D8BBE4857}" dt="2023-10-04T03:10:25.317" v="1208" actId="1076"/>
        <pc:sldMkLst>
          <pc:docMk/>
          <pc:sldMk cId="220899377" sldId="262"/>
        </pc:sldMkLst>
        <pc:spChg chg="mod">
          <ac:chgData name="Sruthi Mandalapu" userId="fe0dee5bbcde6ee2" providerId="LiveId" clId="{9F34C992-BE43-4C7E-9039-B83D8BBE4857}" dt="2023-10-04T03:10:25.317" v="1208" actId="1076"/>
          <ac:spMkLst>
            <pc:docMk/>
            <pc:sldMk cId="220899377" sldId="262"/>
            <ac:spMk id="2" creationId="{187841E0-C0D4-2FA6-0F0A-64633C68FCD6}"/>
          </ac:spMkLst>
        </pc:spChg>
        <pc:spChg chg="del">
          <ac:chgData name="Sruthi Mandalapu" userId="fe0dee5bbcde6ee2" providerId="LiveId" clId="{9F34C992-BE43-4C7E-9039-B83D8BBE4857}" dt="2023-10-04T02:11:10.515" v="104"/>
          <ac:spMkLst>
            <pc:docMk/>
            <pc:sldMk cId="220899377" sldId="262"/>
            <ac:spMk id="3" creationId="{5FEB9813-FC7C-7BEB-C6F3-D8F4CB840A92}"/>
          </ac:spMkLst>
        </pc:spChg>
        <pc:picChg chg="add mod">
          <ac:chgData name="Sruthi Mandalapu" userId="fe0dee5bbcde6ee2" providerId="LiveId" clId="{9F34C992-BE43-4C7E-9039-B83D8BBE4857}" dt="2023-10-04T02:11:42.834" v="114" actId="14100"/>
          <ac:picMkLst>
            <pc:docMk/>
            <pc:sldMk cId="220899377" sldId="262"/>
            <ac:picMk id="4" creationId="{DA345835-5DBC-90C3-E4FD-A3B73F2E8625}"/>
          </ac:picMkLst>
        </pc:picChg>
        <pc:picChg chg="add mod">
          <ac:chgData name="Sruthi Mandalapu" userId="fe0dee5bbcde6ee2" providerId="LiveId" clId="{9F34C992-BE43-4C7E-9039-B83D8BBE4857}" dt="2023-10-04T02:12:25.616" v="126" actId="1076"/>
          <ac:picMkLst>
            <pc:docMk/>
            <pc:sldMk cId="220899377" sldId="262"/>
            <ac:picMk id="5" creationId="{ECF1C1CA-EF35-4513-A67A-A48A5452A2AF}"/>
          </ac:picMkLst>
        </pc:picChg>
        <pc:picChg chg="add mod">
          <ac:chgData name="Sruthi Mandalapu" userId="fe0dee5bbcde6ee2" providerId="LiveId" clId="{9F34C992-BE43-4C7E-9039-B83D8BBE4857}" dt="2023-10-04T02:12:04.673" v="120" actId="14100"/>
          <ac:picMkLst>
            <pc:docMk/>
            <pc:sldMk cId="220899377" sldId="262"/>
            <ac:picMk id="6" creationId="{11CE6ED6-F70C-F520-4DD8-9D592BC62942}"/>
          </ac:picMkLst>
        </pc:picChg>
        <pc:picChg chg="add mod">
          <ac:chgData name="Sruthi Mandalapu" userId="fe0dee5bbcde6ee2" providerId="LiveId" clId="{9F34C992-BE43-4C7E-9039-B83D8BBE4857}" dt="2023-10-04T02:12:28.025" v="127" actId="1076"/>
          <ac:picMkLst>
            <pc:docMk/>
            <pc:sldMk cId="220899377" sldId="262"/>
            <ac:picMk id="7" creationId="{0A12288B-58F0-5127-52F9-17BA192882EF}"/>
          </ac:picMkLst>
        </pc:picChg>
      </pc:sldChg>
      <pc:sldChg chg="addSp modSp new mod">
        <pc:chgData name="Sruthi Mandalapu" userId="fe0dee5bbcde6ee2" providerId="LiveId" clId="{9F34C992-BE43-4C7E-9039-B83D8BBE4857}" dt="2023-10-04T03:12:57.844" v="1212" actId="20577"/>
        <pc:sldMkLst>
          <pc:docMk/>
          <pc:sldMk cId="1094588661" sldId="263"/>
        </pc:sldMkLst>
        <pc:spChg chg="mod">
          <ac:chgData name="Sruthi Mandalapu" userId="fe0dee5bbcde6ee2" providerId="LiveId" clId="{9F34C992-BE43-4C7E-9039-B83D8BBE4857}" dt="2023-10-04T02:12:58.440" v="129"/>
          <ac:spMkLst>
            <pc:docMk/>
            <pc:sldMk cId="1094588661" sldId="263"/>
            <ac:spMk id="2" creationId="{39736313-613C-8BCF-065E-4991566AEF5D}"/>
          </ac:spMkLst>
        </pc:spChg>
        <pc:spChg chg="mod">
          <ac:chgData name="Sruthi Mandalapu" userId="fe0dee5bbcde6ee2" providerId="LiveId" clId="{9F34C992-BE43-4C7E-9039-B83D8BBE4857}" dt="2023-10-04T03:12:57.844" v="1212" actId="20577"/>
          <ac:spMkLst>
            <pc:docMk/>
            <pc:sldMk cId="1094588661" sldId="263"/>
            <ac:spMk id="3" creationId="{0D605BC5-900F-7743-6E80-8B8F72D480B5}"/>
          </ac:spMkLst>
        </pc:spChg>
        <pc:picChg chg="add mod">
          <ac:chgData name="Sruthi Mandalapu" userId="fe0dee5bbcde6ee2" providerId="LiveId" clId="{9F34C992-BE43-4C7E-9039-B83D8BBE4857}" dt="2023-10-04T03:10:56.114" v="1210" actId="1076"/>
          <ac:picMkLst>
            <pc:docMk/>
            <pc:sldMk cId="1094588661" sldId="263"/>
            <ac:picMk id="4" creationId="{48054C44-03C1-03A9-91EA-D27669E56E48}"/>
          </ac:picMkLst>
        </pc:picChg>
      </pc:sldChg>
      <pc:sldChg chg="addSp modSp new mod">
        <pc:chgData name="Sruthi Mandalapu" userId="fe0dee5bbcde6ee2" providerId="LiveId" clId="{9F34C992-BE43-4C7E-9039-B83D8BBE4857}" dt="2023-10-04T03:16:52.786" v="1226" actId="1076"/>
        <pc:sldMkLst>
          <pc:docMk/>
          <pc:sldMk cId="165425703" sldId="264"/>
        </pc:sldMkLst>
        <pc:spChg chg="mod">
          <ac:chgData name="Sruthi Mandalapu" userId="fe0dee5bbcde6ee2" providerId="LiveId" clId="{9F34C992-BE43-4C7E-9039-B83D8BBE4857}" dt="2023-10-04T03:15:19.249" v="1217" actId="1076"/>
          <ac:spMkLst>
            <pc:docMk/>
            <pc:sldMk cId="165425703" sldId="264"/>
            <ac:spMk id="2" creationId="{DE402640-6E2D-F1C9-F973-AC17F7A039D8}"/>
          </ac:spMkLst>
        </pc:spChg>
        <pc:spChg chg="mod">
          <ac:chgData name="Sruthi Mandalapu" userId="fe0dee5bbcde6ee2" providerId="LiveId" clId="{9F34C992-BE43-4C7E-9039-B83D8BBE4857}" dt="2023-10-04T03:16:52.786" v="1226" actId="1076"/>
          <ac:spMkLst>
            <pc:docMk/>
            <pc:sldMk cId="165425703" sldId="264"/>
            <ac:spMk id="3" creationId="{37348039-24CC-B525-EA1C-4913C10F51DC}"/>
          </ac:spMkLst>
        </pc:spChg>
        <pc:picChg chg="add mod">
          <ac:chgData name="Sruthi Mandalapu" userId="fe0dee5bbcde6ee2" providerId="LiveId" clId="{9F34C992-BE43-4C7E-9039-B83D8BBE4857}" dt="2023-10-04T02:22:46.376" v="317" actId="1076"/>
          <ac:picMkLst>
            <pc:docMk/>
            <pc:sldMk cId="165425703" sldId="264"/>
            <ac:picMk id="4" creationId="{2DB1974E-3D76-223A-CD81-89CB6530E477}"/>
          </ac:picMkLst>
        </pc:picChg>
      </pc:sldChg>
      <pc:sldChg chg="addSp modSp new mod">
        <pc:chgData name="Sruthi Mandalapu" userId="fe0dee5bbcde6ee2" providerId="LiveId" clId="{9F34C992-BE43-4C7E-9039-B83D8BBE4857}" dt="2023-10-04T02:25:28.051" v="341" actId="1076"/>
        <pc:sldMkLst>
          <pc:docMk/>
          <pc:sldMk cId="2755299767" sldId="265"/>
        </pc:sldMkLst>
        <pc:spChg chg="mod">
          <ac:chgData name="Sruthi Mandalapu" userId="fe0dee5bbcde6ee2" providerId="LiveId" clId="{9F34C992-BE43-4C7E-9039-B83D8BBE4857}" dt="2023-10-04T02:23:36.208" v="322" actId="255"/>
          <ac:spMkLst>
            <pc:docMk/>
            <pc:sldMk cId="2755299767" sldId="265"/>
            <ac:spMk id="2" creationId="{D8149FED-B894-732C-D26E-35F64ECA9D2F}"/>
          </ac:spMkLst>
        </pc:spChg>
        <pc:spChg chg="mod">
          <ac:chgData name="Sruthi Mandalapu" userId="fe0dee5bbcde6ee2" providerId="LiveId" clId="{9F34C992-BE43-4C7E-9039-B83D8BBE4857}" dt="2023-10-04T02:24:32.015" v="333" actId="2710"/>
          <ac:spMkLst>
            <pc:docMk/>
            <pc:sldMk cId="2755299767" sldId="265"/>
            <ac:spMk id="3" creationId="{B37A3C74-2E38-3881-521F-0BF60A67F8DD}"/>
          </ac:spMkLst>
        </pc:spChg>
        <pc:picChg chg="add mod">
          <ac:chgData name="Sruthi Mandalapu" userId="fe0dee5bbcde6ee2" providerId="LiveId" clId="{9F34C992-BE43-4C7E-9039-B83D8BBE4857}" dt="2023-10-04T02:25:28.051" v="341" actId="1076"/>
          <ac:picMkLst>
            <pc:docMk/>
            <pc:sldMk cId="2755299767" sldId="265"/>
            <ac:picMk id="4" creationId="{FB07B36D-1273-EB37-E1B8-E4EAF1C65FF8}"/>
          </ac:picMkLst>
        </pc:picChg>
      </pc:sldChg>
      <pc:sldChg chg="addSp delSp modSp new mod">
        <pc:chgData name="Sruthi Mandalapu" userId="fe0dee5bbcde6ee2" providerId="LiveId" clId="{9F34C992-BE43-4C7E-9039-B83D8BBE4857}" dt="2023-10-04T03:21:38.675" v="1227" actId="1076"/>
        <pc:sldMkLst>
          <pc:docMk/>
          <pc:sldMk cId="45895522" sldId="266"/>
        </pc:sldMkLst>
        <pc:spChg chg="mod">
          <ac:chgData name="Sruthi Mandalapu" userId="fe0dee5bbcde6ee2" providerId="LiveId" clId="{9F34C992-BE43-4C7E-9039-B83D8BBE4857}" dt="2023-10-04T03:21:38.675" v="1227" actId="1076"/>
          <ac:spMkLst>
            <pc:docMk/>
            <pc:sldMk cId="45895522" sldId="266"/>
            <ac:spMk id="2" creationId="{97B33ED9-9E51-351E-338B-AA194097690C}"/>
          </ac:spMkLst>
        </pc:spChg>
        <pc:spChg chg="del">
          <ac:chgData name="Sruthi Mandalapu" userId="fe0dee5bbcde6ee2" providerId="LiveId" clId="{9F34C992-BE43-4C7E-9039-B83D8BBE4857}" dt="2023-10-04T02:26:13.967" v="344"/>
          <ac:spMkLst>
            <pc:docMk/>
            <pc:sldMk cId="45895522" sldId="266"/>
            <ac:spMk id="3" creationId="{F1A8D1C4-A990-6613-8ABE-6536432E426A}"/>
          </ac:spMkLst>
        </pc:spChg>
        <pc:picChg chg="add mod">
          <ac:chgData name="Sruthi Mandalapu" userId="fe0dee5bbcde6ee2" providerId="LiveId" clId="{9F34C992-BE43-4C7E-9039-B83D8BBE4857}" dt="2023-10-04T02:27:21.749" v="366" actId="1076"/>
          <ac:picMkLst>
            <pc:docMk/>
            <pc:sldMk cId="45895522" sldId="266"/>
            <ac:picMk id="4" creationId="{FAC387A4-32B8-0A9A-DACC-7CEAB81DBD3A}"/>
          </ac:picMkLst>
        </pc:picChg>
        <pc:picChg chg="add mod">
          <ac:chgData name="Sruthi Mandalapu" userId="fe0dee5bbcde6ee2" providerId="LiveId" clId="{9F34C992-BE43-4C7E-9039-B83D8BBE4857}" dt="2023-10-04T02:27:28.901" v="368" actId="14100"/>
          <ac:picMkLst>
            <pc:docMk/>
            <pc:sldMk cId="45895522" sldId="266"/>
            <ac:picMk id="5" creationId="{F3B19AF0-3548-E043-648F-34E0BB7F80B0}"/>
          </ac:picMkLst>
        </pc:picChg>
        <pc:picChg chg="add mod">
          <ac:chgData name="Sruthi Mandalapu" userId="fe0dee5bbcde6ee2" providerId="LiveId" clId="{9F34C992-BE43-4C7E-9039-B83D8BBE4857}" dt="2023-10-04T02:27:39.117" v="370" actId="14100"/>
          <ac:picMkLst>
            <pc:docMk/>
            <pc:sldMk cId="45895522" sldId="266"/>
            <ac:picMk id="6" creationId="{6199D8F3-4F9E-59DB-3338-D49043A7C870}"/>
          </ac:picMkLst>
        </pc:picChg>
      </pc:sldChg>
      <pc:sldChg chg="addSp modSp new mod">
        <pc:chgData name="Sruthi Mandalapu" userId="fe0dee5bbcde6ee2" providerId="LiveId" clId="{9F34C992-BE43-4C7E-9039-B83D8BBE4857}" dt="2023-10-04T02:42:50.098" v="473" actId="14100"/>
        <pc:sldMkLst>
          <pc:docMk/>
          <pc:sldMk cId="1502751173" sldId="267"/>
        </pc:sldMkLst>
        <pc:spChg chg="mod">
          <ac:chgData name="Sruthi Mandalapu" userId="fe0dee5bbcde6ee2" providerId="LiveId" clId="{9F34C992-BE43-4C7E-9039-B83D8BBE4857}" dt="2023-10-04T02:28:14.324" v="373" actId="2711"/>
          <ac:spMkLst>
            <pc:docMk/>
            <pc:sldMk cId="1502751173" sldId="267"/>
            <ac:spMk id="2" creationId="{056AC7FC-2D2A-63D8-F753-44345964224E}"/>
          </ac:spMkLst>
        </pc:spChg>
        <pc:spChg chg="mod">
          <ac:chgData name="Sruthi Mandalapu" userId="fe0dee5bbcde6ee2" providerId="LiveId" clId="{9F34C992-BE43-4C7E-9039-B83D8BBE4857}" dt="2023-10-04T02:29:13.201" v="389" actId="2710"/>
          <ac:spMkLst>
            <pc:docMk/>
            <pc:sldMk cId="1502751173" sldId="267"/>
            <ac:spMk id="3" creationId="{9754CF91-9736-CCDE-C3AB-D6545E06314E}"/>
          </ac:spMkLst>
        </pc:spChg>
        <pc:spChg chg="add mod">
          <ac:chgData name="Sruthi Mandalapu" userId="fe0dee5bbcde6ee2" providerId="LiveId" clId="{9F34C992-BE43-4C7E-9039-B83D8BBE4857}" dt="2023-10-04T02:42:15.319" v="463" actId="571"/>
          <ac:spMkLst>
            <pc:docMk/>
            <pc:sldMk cId="1502751173" sldId="267"/>
            <ac:spMk id="4" creationId="{E768B055-F86A-0377-F8FD-1F3CBB1EE8FD}"/>
          </ac:spMkLst>
        </pc:spChg>
        <pc:picChg chg="add mod">
          <ac:chgData name="Sruthi Mandalapu" userId="fe0dee5bbcde6ee2" providerId="LiveId" clId="{9F34C992-BE43-4C7E-9039-B83D8BBE4857}" dt="2023-10-04T02:42:50.098" v="473" actId="14100"/>
          <ac:picMkLst>
            <pc:docMk/>
            <pc:sldMk cId="1502751173" sldId="267"/>
            <ac:picMk id="6" creationId="{2B9C3804-CAC7-7020-8EBA-0E74F6F21CBA}"/>
          </ac:picMkLst>
        </pc:picChg>
      </pc:sldChg>
      <pc:sldChg chg="addSp delSp modSp new mod">
        <pc:chgData name="Sruthi Mandalapu" userId="fe0dee5bbcde6ee2" providerId="LiveId" clId="{9F34C992-BE43-4C7E-9039-B83D8BBE4857}" dt="2023-10-04T02:41:34.382" v="462" actId="1076"/>
        <pc:sldMkLst>
          <pc:docMk/>
          <pc:sldMk cId="1150902400" sldId="268"/>
        </pc:sldMkLst>
        <pc:spChg chg="mod">
          <ac:chgData name="Sruthi Mandalapu" userId="fe0dee5bbcde6ee2" providerId="LiveId" clId="{9F34C992-BE43-4C7E-9039-B83D8BBE4857}" dt="2023-10-04T02:29:40.086" v="415" actId="2711"/>
          <ac:spMkLst>
            <pc:docMk/>
            <pc:sldMk cId="1150902400" sldId="268"/>
            <ac:spMk id="2" creationId="{F463A18D-1B8B-2F2D-9D6C-BEF2C3A79D50}"/>
          </ac:spMkLst>
        </pc:spChg>
        <pc:spChg chg="del">
          <ac:chgData name="Sruthi Mandalapu" userId="fe0dee5bbcde6ee2" providerId="LiveId" clId="{9F34C992-BE43-4C7E-9039-B83D8BBE4857}" dt="2023-10-04T02:29:46.935" v="416"/>
          <ac:spMkLst>
            <pc:docMk/>
            <pc:sldMk cId="1150902400" sldId="268"/>
            <ac:spMk id="3" creationId="{DE6B4048-9C20-0B3B-F2A9-1D8BCB3BA61A}"/>
          </ac:spMkLst>
        </pc:spChg>
        <pc:spChg chg="add mod">
          <ac:chgData name="Sruthi Mandalapu" userId="fe0dee5bbcde6ee2" providerId="LiveId" clId="{9F34C992-BE43-4C7E-9039-B83D8BBE4857}" dt="2023-10-04T02:41:24.166" v="460" actId="2711"/>
          <ac:spMkLst>
            <pc:docMk/>
            <pc:sldMk cId="1150902400" sldId="268"/>
            <ac:spMk id="5" creationId="{2E57C1C7-39BD-EC6E-39E0-04E34A234F7C}"/>
          </ac:spMkLst>
        </pc:spChg>
        <pc:picChg chg="add mod">
          <ac:chgData name="Sruthi Mandalapu" userId="fe0dee5bbcde6ee2" providerId="LiveId" clId="{9F34C992-BE43-4C7E-9039-B83D8BBE4857}" dt="2023-10-04T02:39:41.171" v="441"/>
          <ac:picMkLst>
            <pc:docMk/>
            <pc:sldMk cId="1150902400" sldId="268"/>
            <ac:picMk id="3" creationId="{BB906796-8A4F-0A09-27A7-C07D5866F6AF}"/>
          </ac:picMkLst>
        </pc:picChg>
        <pc:picChg chg="add mod">
          <ac:chgData name="Sruthi Mandalapu" userId="fe0dee5bbcde6ee2" providerId="LiveId" clId="{9F34C992-BE43-4C7E-9039-B83D8BBE4857}" dt="2023-10-04T02:41:34.382" v="462" actId="1076"/>
          <ac:picMkLst>
            <pc:docMk/>
            <pc:sldMk cId="1150902400" sldId="268"/>
            <ac:picMk id="4" creationId="{643063A0-F688-2A31-4849-51B3107B1A3C}"/>
          </ac:picMkLst>
        </pc:picChg>
      </pc:sldChg>
      <pc:sldChg chg="modSp new mod">
        <pc:chgData name="Sruthi Mandalapu" userId="fe0dee5bbcde6ee2" providerId="LiveId" clId="{9F34C992-BE43-4C7E-9039-B83D8BBE4857}" dt="2023-10-04T02:30:41.063" v="435" actId="1076"/>
        <pc:sldMkLst>
          <pc:docMk/>
          <pc:sldMk cId="487590322" sldId="269"/>
        </pc:sldMkLst>
        <pc:spChg chg="mod">
          <ac:chgData name="Sruthi Mandalapu" userId="fe0dee5bbcde6ee2" providerId="LiveId" clId="{9F34C992-BE43-4C7E-9039-B83D8BBE4857}" dt="2023-10-04T02:30:41.063" v="435" actId="1076"/>
          <ac:spMkLst>
            <pc:docMk/>
            <pc:sldMk cId="487590322" sldId="269"/>
            <ac:spMk id="2" creationId="{CF6FDFE0-53C0-D075-BCA5-C17F9BF68A02}"/>
          </ac:spMkLst>
        </pc:spChg>
      </pc:sldChg>
      <pc:sldChg chg="new del">
        <pc:chgData name="Sruthi Mandalapu" userId="fe0dee5bbcde6ee2" providerId="LiveId" clId="{9F34C992-BE43-4C7E-9039-B83D8BBE4857}" dt="2023-10-04T02:30:00.168" v="419" actId="2696"/>
        <pc:sldMkLst>
          <pc:docMk/>
          <pc:sldMk cId="986280189" sldId="269"/>
        </pc:sldMkLst>
      </pc:sldChg>
    </pc:docChg>
  </pc:docChgLst>
  <pc:docChgLst>
    <pc:chgData name="Sruthi Mandalapu" userId="fe0dee5bbcde6ee2" providerId="LiveId" clId="{D43FB2A0-9026-4F15-B0B8-76ECBBF1BD69}"/>
    <pc:docChg chg="undo custSel modSld">
      <pc:chgData name="Sruthi Mandalapu" userId="fe0dee5bbcde6ee2" providerId="LiveId" clId="{D43FB2A0-9026-4F15-B0B8-76ECBBF1BD69}" dt="2023-10-04T15:15:28.932" v="1" actId="20577"/>
      <pc:docMkLst>
        <pc:docMk/>
      </pc:docMkLst>
      <pc:sldChg chg="modSp mod">
        <pc:chgData name="Sruthi Mandalapu" userId="fe0dee5bbcde6ee2" providerId="LiveId" clId="{D43FB2A0-9026-4F15-B0B8-76ECBBF1BD69}" dt="2023-10-04T15:15:28.932" v="1" actId="20577"/>
        <pc:sldMkLst>
          <pc:docMk/>
          <pc:sldMk cId="1418251937" sldId="257"/>
        </pc:sldMkLst>
        <pc:spChg chg="mod">
          <ac:chgData name="Sruthi Mandalapu" userId="fe0dee5bbcde6ee2" providerId="LiveId" clId="{D43FB2A0-9026-4F15-B0B8-76ECBBF1BD69}" dt="2023-10-04T15:15:28.932" v="1" actId="20577"/>
          <ac:spMkLst>
            <pc:docMk/>
            <pc:sldMk cId="1418251937" sldId="257"/>
            <ac:spMk id="3" creationId="{921E2261-8E1E-7F17-CE96-6757016C5C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E649-C46C-43EC-8FB0-4CF53019366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C38F-92FF-4491-9F5E-1E3A2741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8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E649-C46C-43EC-8FB0-4CF53019366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C38F-92FF-4491-9F5E-1E3A2741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E649-C46C-43EC-8FB0-4CF53019366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C38F-92FF-4491-9F5E-1E3A2741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2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E649-C46C-43EC-8FB0-4CF53019366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C38F-92FF-4491-9F5E-1E3A2741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E649-C46C-43EC-8FB0-4CF53019366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C38F-92FF-4491-9F5E-1E3A2741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5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E649-C46C-43EC-8FB0-4CF53019366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C38F-92FF-4491-9F5E-1E3A2741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2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E649-C46C-43EC-8FB0-4CF53019366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C38F-92FF-4491-9F5E-1E3A2741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7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E649-C46C-43EC-8FB0-4CF53019366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C38F-92FF-4491-9F5E-1E3A2741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1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E649-C46C-43EC-8FB0-4CF53019366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C38F-92FF-4491-9F5E-1E3A2741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1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E649-C46C-43EC-8FB0-4CF53019366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C38F-92FF-4491-9F5E-1E3A2741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E649-C46C-43EC-8FB0-4CF53019366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C38F-92FF-4491-9F5E-1E3A2741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6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E649-C46C-43EC-8FB0-4CF53019366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C38F-92FF-4491-9F5E-1E3A2741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10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AB91-834A-8B59-0D4B-A6E3A6772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503" y="1834632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spc="-195" dirty="0" err="1">
                <a:latin typeface="Berlin Sans FB" panose="020E0602020502020306" pitchFamily="34" charset="0"/>
              </a:rPr>
              <a:t>iVAE</a:t>
            </a:r>
            <a:r>
              <a:rPr lang="en-US" sz="4400" spc="-195" dirty="0">
                <a:latin typeface="Berlin Sans FB" panose="020E0602020502020306" pitchFamily="34" charset="0"/>
              </a:rPr>
              <a:t> </a:t>
            </a:r>
            <a:r>
              <a:rPr lang="en-US" sz="4400" spc="30" dirty="0">
                <a:latin typeface="Berlin Sans FB" panose="020E0602020502020306" pitchFamily="34" charset="0"/>
              </a:rPr>
              <a:t>– </a:t>
            </a:r>
            <a:r>
              <a:rPr lang="en-US" sz="4400" spc="-200" dirty="0">
                <a:latin typeface="Berlin Sans FB" panose="020E0602020502020306" pitchFamily="34" charset="0"/>
              </a:rPr>
              <a:t>GAN: </a:t>
            </a:r>
            <a:r>
              <a:rPr lang="en-US" sz="4400" spc="-55" dirty="0">
                <a:latin typeface="Berlin Sans FB" panose="020E0602020502020306" pitchFamily="34" charset="0"/>
              </a:rPr>
              <a:t>Identifiable </a:t>
            </a:r>
            <a:r>
              <a:rPr lang="en-US" sz="4400" spc="-150" dirty="0">
                <a:latin typeface="Berlin Sans FB" panose="020E0602020502020306" pitchFamily="34" charset="0"/>
              </a:rPr>
              <a:t>VAE-GAN </a:t>
            </a:r>
            <a:r>
              <a:rPr lang="en-US" sz="4400" spc="-140" dirty="0">
                <a:latin typeface="Berlin Sans FB" panose="020E0602020502020306" pitchFamily="34" charset="0"/>
              </a:rPr>
              <a:t>Model  </a:t>
            </a:r>
            <a:r>
              <a:rPr lang="en-US" sz="4400" spc="-40" dirty="0">
                <a:latin typeface="Berlin Sans FB" panose="020E0602020502020306" pitchFamily="34" charset="0"/>
              </a:rPr>
              <a:t>for </a:t>
            </a:r>
            <a:r>
              <a:rPr lang="en-US" sz="4400" spc="-20" dirty="0">
                <a:latin typeface="Berlin Sans FB" panose="020E0602020502020306" pitchFamily="34" charset="0"/>
              </a:rPr>
              <a:t>Latent </a:t>
            </a:r>
            <a:r>
              <a:rPr lang="en-US" sz="4400" spc="-160" dirty="0">
                <a:latin typeface="Berlin Sans FB" panose="020E0602020502020306" pitchFamily="34" charset="0"/>
              </a:rPr>
              <a:t>Representation</a:t>
            </a:r>
            <a:r>
              <a:rPr lang="en-US" sz="4400" spc="-290" dirty="0">
                <a:latin typeface="Berlin Sans FB" panose="020E0602020502020306" pitchFamily="34" charset="0"/>
              </a:rPr>
              <a:t> </a:t>
            </a:r>
            <a:r>
              <a:rPr lang="en-US" sz="4400" spc="-120" dirty="0">
                <a:latin typeface="Berlin Sans FB" panose="020E0602020502020306" pitchFamily="34" charset="0"/>
              </a:rPr>
              <a:t>Learning</a:t>
            </a:r>
            <a:endParaRPr lang="en-US" sz="4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2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9FED-B894-732C-D26E-35F64ECA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the Generator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3C74-2E38-3881-521F-0BF60A67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latin typeface="Berlin Sans FB" panose="020E0602020502020306" pitchFamily="34" charset="0"/>
              </a:rPr>
              <a:t>Generator training requires tighter integration between the generator and the discriminator than discriminator training requires. The portion of the GAN that trains the generator includes:</a:t>
            </a:r>
          </a:p>
          <a:p>
            <a:pPr marL="482600" indent="-342900" algn="just">
              <a:lnSpc>
                <a:spcPct val="100000"/>
              </a:lnSpc>
              <a:buAutoNum type="arabicPeriod"/>
            </a:pPr>
            <a:r>
              <a:rPr lang="en-US" sz="1800" dirty="0">
                <a:latin typeface="Berlin Sans FB" panose="020E0602020502020306" pitchFamily="34" charset="0"/>
              </a:rPr>
              <a:t>Random input </a:t>
            </a:r>
          </a:p>
          <a:p>
            <a:pPr marL="482600" indent="-342900" algn="just">
              <a:lnSpc>
                <a:spcPct val="100000"/>
              </a:lnSpc>
              <a:buAutoNum type="arabicPeriod"/>
            </a:pPr>
            <a:r>
              <a:rPr lang="en-US" sz="1800" dirty="0">
                <a:latin typeface="Berlin Sans FB" panose="020E0602020502020306" pitchFamily="34" charset="0"/>
              </a:rPr>
              <a:t>generator network, which transforms the random input into a data instance</a:t>
            </a:r>
          </a:p>
          <a:p>
            <a:pPr marL="482600" indent="-342900" algn="just">
              <a:lnSpc>
                <a:spcPct val="100000"/>
              </a:lnSpc>
              <a:buAutoNum type="arabicPeriod"/>
            </a:pPr>
            <a:r>
              <a:rPr lang="en-US" sz="1800" dirty="0">
                <a:latin typeface="Berlin Sans FB" panose="020E0602020502020306" pitchFamily="34" charset="0"/>
              </a:rPr>
              <a:t>discriminator network, which classifies the generated data</a:t>
            </a:r>
          </a:p>
          <a:p>
            <a:pPr marL="482600" indent="-342900" algn="just">
              <a:lnSpc>
                <a:spcPct val="100000"/>
              </a:lnSpc>
              <a:buAutoNum type="arabicPeriod"/>
            </a:pPr>
            <a:r>
              <a:rPr lang="en-US" sz="1800" dirty="0">
                <a:latin typeface="Berlin Sans FB" panose="020E0602020502020306" pitchFamily="34" charset="0"/>
              </a:rPr>
              <a:t>discriminator output</a:t>
            </a:r>
          </a:p>
          <a:p>
            <a:pPr marL="482600" indent="-342900" algn="just">
              <a:lnSpc>
                <a:spcPct val="100000"/>
              </a:lnSpc>
              <a:buAutoNum type="arabicPeriod"/>
            </a:pPr>
            <a:r>
              <a:rPr lang="en-US" sz="1800" dirty="0">
                <a:latin typeface="Berlin Sans FB" panose="020E0602020502020306" pitchFamily="34" charset="0"/>
              </a:rPr>
              <a:t>generator loss, which penalizes the generator for failing to fool the discriminator</a:t>
            </a:r>
          </a:p>
          <a:p>
            <a:endParaRPr lang="en-US" sz="1800" dirty="0">
              <a:latin typeface="Berlin Sans FB" panose="020E06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7B36D-1273-EB37-E1B8-E4EAF1C65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545" y="1960197"/>
            <a:ext cx="5410528" cy="38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9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3ED9-9E51-351E-338B-AA194097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972" y="365126"/>
            <a:ext cx="10515600" cy="1325563"/>
          </a:xfrm>
        </p:spPr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Example of GAN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C387A4-32B8-0A9A-DACC-7CEAB81DB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851"/>
          <a:stretch/>
        </p:blipFill>
        <p:spPr>
          <a:xfrm>
            <a:off x="793972" y="1690689"/>
            <a:ext cx="6053488" cy="1460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B19AF0-3548-E043-648F-34E0BB7F8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498"/>
          <a:stretch/>
        </p:blipFill>
        <p:spPr>
          <a:xfrm>
            <a:off x="793973" y="3293929"/>
            <a:ext cx="6053488" cy="1460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99D8F3-4F9E-59DB-3338-D49043A7C8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407"/>
          <a:stretch/>
        </p:blipFill>
        <p:spPr>
          <a:xfrm>
            <a:off x="793972" y="4897169"/>
            <a:ext cx="6053488" cy="159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C7FC-2D2A-63D8-F753-44345964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Introducing VAE with GAN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4CF91-9736-CCDE-C3AB-D6545E063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044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Berlin Sans FB" panose="020E0602020502020306" pitchFamily="34" charset="0"/>
              </a:rPr>
              <a:t>A VAE-GAN combines the concepts of VAE and GAN in an attempt to leverage the benefits of both models.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Berlin Sans FB" panose="020E0602020502020306" pitchFamily="34" charset="0"/>
              </a:rPr>
              <a:t>VAE-GANs have been applied in various domains, including image generation, data denoising, and more, and they are often used when a balance between structured latent representations and high-quality data generation is required.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68B055-F86A-0377-F8FD-1F3CBB1EE8FD}"/>
              </a:ext>
            </a:extLst>
          </p:cNvPr>
          <p:cNvSpPr txBox="1">
            <a:spLocks/>
          </p:cNvSpPr>
          <p:nvPr/>
        </p:nvSpPr>
        <p:spPr>
          <a:xfrm>
            <a:off x="838200" y="336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Berlin Sans FB" panose="020E0602020502020306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Introducing VAE with GAN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9C3804-CAC7-7020-8EBA-0E74F6F21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282" y="2124862"/>
            <a:ext cx="6169794" cy="26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5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A18D-1B8B-2F2D-9D6C-BEF2C3A7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Application of VAE-GAN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3063A0-F688-2A31-4849-51B3107B1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396" y="3099264"/>
            <a:ext cx="7448097" cy="2362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57C1C7-39BD-EC6E-39E0-04E34A234F7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5904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Berlin Sans FB" panose="020E0602020502020306" pitchFamily="34" charset="0"/>
              </a:rPr>
              <a:t>Generate Cartoon Characters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Berlin Sans FB" panose="020E0602020502020306" pitchFamily="34" charset="0"/>
              </a:rPr>
              <a:t>Generate Examples for Image Datasets</a:t>
            </a:r>
          </a:p>
        </p:txBody>
      </p:sp>
    </p:spTree>
    <p:extLst>
      <p:ext uri="{BB962C8B-B14F-4D97-AF65-F5344CB8AC3E}">
        <p14:creationId xmlns:p14="http://schemas.microsoft.com/office/powerpoint/2010/main" val="115090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DFE0-53C0-D075-BCA5-C17F9BF6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598" y="2646312"/>
            <a:ext cx="3810803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Berlin Sans FB" panose="020E0602020502020306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759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96E0-AEA7-1399-01AB-05D0A8B2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80" y="96253"/>
            <a:ext cx="10515600" cy="1325563"/>
          </a:xfrm>
        </p:spPr>
        <p:txBody>
          <a:bodyPr/>
          <a:lstStyle/>
          <a:p>
            <a:r>
              <a:rPr lang="en-US" sz="4400" dirty="0">
                <a:latin typeface="Berlin Sans FB" panose="020E0602020502020306" pitchFamily="34" charset="0"/>
              </a:rPr>
              <a:t>List of Contents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2261-8E1E-7F17-CE96-6757016C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680" y="1104181"/>
            <a:ext cx="10596613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Berlin Sans FB" panose="020E0602020502020306" pitchFamily="34" charset="0"/>
                <a:ea typeface="Segoe UI Black" panose="020B0A02040204020203" pitchFamily="34" charset="0"/>
                <a:cs typeface="Cairo" panose="020B0604020202020204" charset="-78"/>
              </a:rPr>
              <a:t>Autoencoders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Berlin Sans FB" panose="020E0602020502020306" pitchFamily="34" charset="0"/>
                <a:ea typeface="Segoe UI Black" panose="020B0A02040204020203" pitchFamily="34" charset="0"/>
                <a:cs typeface="Cairo" panose="020B0604020202020204" charset="-78"/>
              </a:rPr>
              <a:t>What is Autoencoder?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Berlin Sans FB" panose="020E0602020502020306" pitchFamily="34" charset="0"/>
                <a:ea typeface="Segoe UI Black" panose="020B0A02040204020203" pitchFamily="34" charset="0"/>
                <a:cs typeface="Cairo" panose="020B0604020202020204" charset="-78"/>
              </a:rPr>
              <a:t>Methodology of Autoencoders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Berlin Sans FB" panose="020E0602020502020306" pitchFamily="34" charset="0"/>
                <a:ea typeface="Segoe UI Black" panose="020B0A02040204020203" pitchFamily="34" charset="0"/>
                <a:cs typeface="Cairo" panose="020B0604020202020204" charset="-78"/>
              </a:rPr>
              <a:t>Examples where Autoencoders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Berlin Sans FB" panose="020E0602020502020306" pitchFamily="34" charset="0"/>
                <a:ea typeface="Segoe UI Black" panose="020B0A02040204020203" pitchFamily="34" charset="0"/>
                <a:cs typeface="Cairo" panose="020B0604020202020204" charset="-78"/>
              </a:rPr>
              <a:t> VAE – Variational Autoencoders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Berlin Sans FB" panose="020E0602020502020306" pitchFamily="34" charset="0"/>
                <a:ea typeface="Segoe UI Black" panose="020B0A02040204020203" pitchFamily="34" charset="0"/>
                <a:cs typeface="Cairo" panose="020B0604020202020204" charset="-78"/>
              </a:rPr>
              <a:t>About VAE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Berlin Sans FB" panose="020E0602020502020306" pitchFamily="34" charset="0"/>
                <a:ea typeface="Segoe UI Black" panose="020B0A02040204020203" pitchFamily="34" charset="0"/>
                <a:cs typeface="Cairo" panose="020B0604020202020204" charset="-78"/>
              </a:rPr>
              <a:t>Example of VAE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Berlin Sans FB" panose="020E0602020502020306" pitchFamily="34" charset="0"/>
                <a:ea typeface="Segoe UI Black" panose="020B0A02040204020203" pitchFamily="34" charset="0"/>
                <a:cs typeface="Cairo" panose="020B0604020202020204" charset="-78"/>
              </a:rPr>
              <a:t>GAN – Generative Adversarial Network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Berlin Sans FB" panose="020E0602020502020306" pitchFamily="34" charset="0"/>
                <a:ea typeface="Segoe UI Black" panose="020B0A02040204020203" pitchFamily="34" charset="0"/>
                <a:cs typeface="Cairo" panose="020B0604020202020204" charset="-78"/>
              </a:rPr>
              <a:t>About GAN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Berlin Sans FB" panose="020E0602020502020306" pitchFamily="34" charset="0"/>
                <a:ea typeface="Segoe UI Black" panose="020B0A02040204020203" pitchFamily="34" charset="0"/>
                <a:cs typeface="Cairo" panose="020B0604020202020204" charset="-78"/>
              </a:rPr>
              <a:t>Training the Discriminator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Berlin Sans FB" panose="020E0602020502020306" pitchFamily="34" charset="0"/>
                <a:ea typeface="Segoe UI Black" panose="020B0A02040204020203" pitchFamily="34" charset="0"/>
                <a:cs typeface="Cairo" panose="020B0604020202020204" charset="-78"/>
              </a:rPr>
              <a:t>Training the Generator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Berlin Sans FB" panose="020E0602020502020306" pitchFamily="34" charset="0"/>
                <a:ea typeface="Segoe UI Black" panose="020B0A02040204020203" pitchFamily="34" charset="0"/>
                <a:cs typeface="Cairo" panose="020B0604020202020204" charset="-78"/>
              </a:rPr>
              <a:t>Example of GAN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Berlin Sans FB" panose="020E0602020502020306" pitchFamily="34" charset="0"/>
                <a:ea typeface="Segoe UI Black" panose="020B0A02040204020203" pitchFamily="34" charset="0"/>
                <a:cs typeface="Cairo" panose="020B0604020202020204" charset="-78"/>
              </a:rPr>
              <a:t> Introducing VAE – GAN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Berlin Sans FB" panose="020E0602020502020306" pitchFamily="34" charset="0"/>
                <a:ea typeface="Segoe UI Black" panose="020B0A02040204020203" pitchFamily="34" charset="0"/>
                <a:cs typeface="Cairo" panose="020B0604020202020204" charset="-78"/>
              </a:rPr>
              <a:t> Applications of VAE-GAN</a:t>
            </a:r>
          </a:p>
        </p:txBody>
      </p:sp>
    </p:spTree>
    <p:extLst>
      <p:ext uri="{BB962C8B-B14F-4D97-AF65-F5344CB8AC3E}">
        <p14:creationId xmlns:p14="http://schemas.microsoft.com/office/powerpoint/2010/main" val="141825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BC69-A0DA-416B-C4CF-9C7125EB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erlin Sans FB" panose="020E0602020502020306" pitchFamily="34" charset="0"/>
              </a:rPr>
              <a:t>What is  Auto Encoder?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683B-A95F-97B1-92F8-C635F698C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505"/>
            <a:ext cx="465782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Berlin Sans FB" panose="020E0602020502020306" pitchFamily="34" charset="0"/>
                <a:ea typeface="Calibri" panose="020F0502020204030204" pitchFamily="34" charset="0"/>
                <a:cs typeface="Cascadia Code SemiLight" panose="020B0609020000020004" pitchFamily="49" charset="0"/>
              </a:rPr>
              <a:t>T</a:t>
            </a:r>
            <a:r>
              <a:rPr lang="en-US" sz="20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Cascadia Code SemiLight" panose="020B0609020000020004" pitchFamily="49" charset="0"/>
              </a:rPr>
              <a:t>he autoencoder encode the image into latent space Z through encoder and reconstruct the image through decoder. The latent space Z is usually low dimensional. We can explain in simple terms as, it is a </a:t>
            </a:r>
            <a:r>
              <a:rPr lang="en-US" sz="2000" dirty="0">
                <a:latin typeface="Berlin Sans FB" panose="020E0602020502020306" pitchFamily="34" charset="0"/>
                <a:cs typeface="Cascadia Code SemiLight" panose="020B0609020000020004" pitchFamily="49" charset="0"/>
              </a:rPr>
              <a:t>process of compressing input data by encoding it, and then reconstructing it as an output, autoencoders allow you to reduce dimensionality and focus only on areas of real value.</a:t>
            </a:r>
            <a:endParaRPr lang="en-US" sz="2000" dirty="0">
              <a:latin typeface="Berlin Sans FB" panose="020E0602020502020306" pitchFamily="34" charset="0"/>
              <a:ea typeface="Cairo"/>
              <a:cs typeface="Cascadia Code SemiLight" panose="020B0609020000020004" pitchFamily="49" charset="0"/>
              <a:sym typeface="Cai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4EBC0-0201-C3BB-A911-EBE729510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117" y="1664860"/>
            <a:ext cx="5520683" cy="352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5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512F-1B16-C403-301C-142436DC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erlin Sans FB" panose="020E0602020502020306" pitchFamily="34" charset="0"/>
              </a:rPr>
              <a:t>Methodology of  Auto Encoders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110C6-3366-B0B4-2652-1AB43C91D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3377"/>
            <a:ext cx="537972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sz="1800" kern="0" dirty="0">
                <a:effectLst/>
                <a:latin typeface="Berlin Sans FB" panose="020E0602020502020306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Autoencoders are trained end-to-end by having the decoder attempt to reconstruct the original input from the encoder's intermediate format as closely as possible. Because the intermediate format is smaller (lower-dimensional) than the original format, the autoencoder is forced to learn what information in the input is essential, and the output won't be perfectly identical to the input.</a:t>
            </a:r>
            <a:r>
              <a:rPr lang="en-US" sz="1800" kern="1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the</a:t>
            </a:r>
            <a:r>
              <a:rPr lang="en-US" sz="1800" kern="0" dirty="0">
                <a:effectLst/>
                <a:latin typeface="Berlin Sans FB" panose="020E0602020502020306" pitchFamily="34" charset="0"/>
                <a:ea typeface="Times New Roman" panose="02020603050405020304" pitchFamily="18" charset="0"/>
              </a:rPr>
              <a:t> system that learns to extract the most important information from the input. As it is a combination of an encoder and decoder, autoencoders rely on the following two step process: 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kern="0" dirty="0">
                <a:effectLst/>
                <a:latin typeface="Berlin Sans FB" panose="020E0602020502020306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The encoder maps the input to a (typically) lossy lower-dimensional (intermediate) format.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800" kern="0" dirty="0">
                <a:effectLst/>
                <a:latin typeface="Berlin Sans FB" panose="020E0602020502020306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decoder builds a lossy version of the original input by mapping the lower-dimensional format to the original higher-dimensional input format.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34A93-61E0-F4CD-C32B-6ED88D729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967" y="2313889"/>
            <a:ext cx="5365465" cy="304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1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FD1F-02D5-1322-8F87-F2CCE7AB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erlin Sans FB" panose="020E0602020502020306" pitchFamily="34" charset="0"/>
              </a:rPr>
              <a:t>Examples where Autoencoder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2A76F-76B4-30CC-6E4B-344F7F528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8339" cy="4351338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Berlin Sans FB" panose="020E0602020502020306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input data is a graphic, the non-exact copy would be similar to the original graphic, but somewhat modified. For example, perhaps the non-exact copy removes noise from the original graphic or fills in some missing pixels.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Uploading a content to cloud, where it actually gets stored in a compressed manner, and when you are trying to access it decompresses the photo to the original size.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also be used for denoising and neural inpainting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FDBC2-52D3-BBDB-AAF5-B9874E6F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463" y="1825625"/>
            <a:ext cx="5506947" cy="390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4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FC38-5E6E-EF66-A83D-72672B34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Variational Autoencoders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AD16D-2505-5E29-9EE0-9F6F445D9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3682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Instead of mapping to fixed vector, you want to map the inputs to distribution, the difference is the bottle neck vector Z is replaced by two separate vectors one representing mean of the distribution and the other one representing standard deviation of the distribution. When ever you need a vector to feed to the decoder network the only thing you have to do is to take a sample from the distribution and then feed it to the decoder. </a:t>
            </a:r>
            <a:endParaRPr lang="en-US" sz="2000" kern="0" dirty="0">
              <a:effectLst/>
              <a:latin typeface="Berlin Sans FB" panose="020E0602020502020306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1E609-44FA-5C5C-8651-428594DB7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959" y="1714751"/>
            <a:ext cx="5294614" cy="2085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B5FFF-CFA8-6DEF-BE56-08E87B564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959" y="3975234"/>
            <a:ext cx="5294614" cy="269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1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41E0-C0D4-2FA6-0F0A-64633C68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4" y="402991"/>
            <a:ext cx="10515600" cy="1325563"/>
          </a:xfrm>
        </p:spPr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Example of VAE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345835-5DBC-90C3-E4FD-A3B73F2E8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100" y="1825625"/>
            <a:ext cx="4579056" cy="2245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F1C1CA-EF35-4513-A67A-A48A5452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023" y="1825625"/>
            <a:ext cx="5162748" cy="2245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CE6ED6-F70C-F520-4DD8-9D592BC62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00" y="4131334"/>
            <a:ext cx="4579056" cy="2361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2288B-58F0-5127-52F9-17BA19288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023" y="4131334"/>
            <a:ext cx="5162748" cy="236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6313-613C-8BCF-065E-4991566A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Generative Adversarial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5BC5-900F-7743-6E80-8B8F72D48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829"/>
            <a:ext cx="5418222" cy="4351338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sz="6800" dirty="0">
                <a:latin typeface="Berlin Sans FB" panose="020E0602020502020306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generative adversarial network (GAN) has two parts: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6800" dirty="0">
                <a:latin typeface="Berlin Sans FB" panose="020E0602020502020306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The generator learns to generate plausible data. The generated instances become negative training examples for the discriminator.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6800" dirty="0">
                <a:latin typeface="Berlin Sans FB" panose="020E0602020502020306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The discriminator learns to distinguish the generator's fake data from real data. The discriminator penalizes the generator for producing implausible results.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6800" dirty="0">
                <a:latin typeface="Berlin Sans FB" panose="020E0602020502020306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training begins, the generator produces obviously fake data, and the discriminator quickly learns to tell that it's fake: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6800" dirty="0">
                <a:latin typeface="Berlin Sans FB" panose="020E0602020502020306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As training progresses, the generator gets closer to producing output that can fool the discriminator.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6800" dirty="0">
                <a:latin typeface="Berlin Sans FB" panose="020E0602020502020306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Finally, if generator training goes well, the discriminator gets worse at telling the difference between real and fake. It starts to classify fake data as real, and its accuracy decreases.</a:t>
            </a:r>
            <a:endParaRPr lang="en-US" sz="6800" kern="0" dirty="0">
              <a:effectLst/>
              <a:latin typeface="Berlin Sans FB" panose="020E0602020502020306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54C44-03C1-03A9-91EA-D27669E56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76" y="2539451"/>
            <a:ext cx="5069270" cy="257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8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2640-6E2D-F1C9-F973-AC17F7A0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20" y="336249"/>
            <a:ext cx="10515600" cy="1325563"/>
          </a:xfrm>
        </p:spPr>
        <p:txBody>
          <a:bodyPr/>
          <a:lstStyle/>
          <a:p>
            <a:r>
              <a:rPr lang="en-US" dirty="0">
                <a:latin typeface="Berlin Sans FB" panose="020E0602020502020306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the Discriminator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48039-24CC-B525-EA1C-4913C10F5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20" y="1811004"/>
            <a:ext cx="5601101" cy="504699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700" dirty="0">
                <a:latin typeface="Berlin Sans FB" panose="020E0602020502020306" pitchFamily="34" charset="0"/>
              </a:rPr>
              <a:t>The discriminator connects to two loss functions. During discriminator training, the discriminator ignores the generator loss and just uses the discriminator loss. We use the generator loss during generator training.</a:t>
            </a:r>
          </a:p>
          <a:p>
            <a:pPr algn="just">
              <a:lnSpc>
                <a:spcPct val="100000"/>
              </a:lnSpc>
            </a:pPr>
            <a:r>
              <a:rPr lang="en-US" sz="1700" dirty="0">
                <a:latin typeface="Berlin Sans FB" panose="020E0602020502020306" pitchFamily="34" charset="0"/>
              </a:rPr>
              <a:t>During discriminator training:</a:t>
            </a:r>
          </a:p>
          <a:p>
            <a:pPr marL="139700" indent="0" algn="just">
              <a:lnSpc>
                <a:spcPct val="100000"/>
              </a:lnSpc>
              <a:buNone/>
            </a:pPr>
            <a:r>
              <a:rPr lang="en-US" sz="1700" dirty="0">
                <a:latin typeface="Berlin Sans FB" panose="020E0602020502020306" pitchFamily="34" charset="0"/>
              </a:rPr>
              <a:t>1. The discriminator classifies both real data and fake data from the generator.</a:t>
            </a:r>
          </a:p>
          <a:p>
            <a:pPr marL="139700" indent="0" algn="just">
              <a:lnSpc>
                <a:spcPct val="100000"/>
              </a:lnSpc>
              <a:buNone/>
            </a:pPr>
            <a:r>
              <a:rPr lang="en-US" sz="1700" dirty="0">
                <a:latin typeface="Berlin Sans FB" panose="020E0602020502020306" pitchFamily="34" charset="0"/>
              </a:rPr>
              <a:t>2. The discriminator loss penalizes the discriminator for misclassifying a real instance as fake or a fake instance as real.</a:t>
            </a:r>
          </a:p>
          <a:p>
            <a:pPr marL="139700" indent="0" algn="just">
              <a:lnSpc>
                <a:spcPct val="100000"/>
              </a:lnSpc>
              <a:buNone/>
            </a:pPr>
            <a:r>
              <a:rPr lang="en-US" sz="1700" dirty="0">
                <a:latin typeface="Berlin Sans FB" panose="020E0602020502020306" pitchFamily="34" charset="0"/>
              </a:rPr>
              <a:t>3. The discriminator updates its weights through backpropagation from the discriminator loss through the discriminator network.</a:t>
            </a:r>
          </a:p>
          <a:p>
            <a:pPr algn="just">
              <a:lnSpc>
                <a:spcPct val="120000"/>
              </a:lnSpc>
            </a:pPr>
            <a:endParaRPr lang="en-US" sz="1700" dirty="0">
              <a:latin typeface="Berlin Sans FB" panose="020E06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1974E-3D76-223A-CD81-89CB6530E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376" y="2175065"/>
            <a:ext cx="5291437" cy="27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111</TotalTime>
  <Words>837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Berlin Sans FB</vt:lpstr>
      <vt:lpstr>Calibri</vt:lpstr>
      <vt:lpstr>Calibri Light</vt:lpstr>
      <vt:lpstr>Symbol</vt:lpstr>
      <vt:lpstr>Office Theme</vt:lpstr>
      <vt:lpstr>iVAE – GAN: Identifiable VAE-GAN Model  for Latent Representation Learning</vt:lpstr>
      <vt:lpstr>List of Contents</vt:lpstr>
      <vt:lpstr>What is  Auto Encoder?</vt:lpstr>
      <vt:lpstr>Methodology of  Auto Encoders</vt:lpstr>
      <vt:lpstr>Examples where Autoencoder Used</vt:lpstr>
      <vt:lpstr>Variational Autoencoders</vt:lpstr>
      <vt:lpstr>Example of VAE</vt:lpstr>
      <vt:lpstr>Generative Adversarial Networks</vt:lpstr>
      <vt:lpstr>Training the Discriminator</vt:lpstr>
      <vt:lpstr>Training the Generator</vt:lpstr>
      <vt:lpstr>Example of GAN</vt:lpstr>
      <vt:lpstr>Introducing VAE with GAN</vt:lpstr>
      <vt:lpstr>Application of VAE-GAN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iVAE – GAN: Identifiable VAE-GAN Model  for Latent Representation Learning</dc:title>
  <dc:creator>Sruthi Mandalapu</dc:creator>
  <cp:lastModifiedBy>Sruthi Mandalapu</cp:lastModifiedBy>
  <cp:revision>1</cp:revision>
  <dcterms:created xsi:type="dcterms:W3CDTF">2023-10-04T01:59:33Z</dcterms:created>
  <dcterms:modified xsi:type="dcterms:W3CDTF">2023-10-04T15:15:29Z</dcterms:modified>
</cp:coreProperties>
</file>