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DataTable is very similar to your physical database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It consists of several columns with particular properties</a:t>
            </a:r>
          </a:p>
          <a:p>
            <a:pPr lvl="1"/>
            <a:r>
              <a:rPr lang="en-US" dirty="0" smtClean="0"/>
              <a:t> Might have zero or more rows of data</a:t>
            </a:r>
          </a:p>
          <a:p>
            <a:pPr lvl="1"/>
            <a:r>
              <a:rPr lang="en-US" dirty="0" smtClean="0"/>
              <a:t>Zero </a:t>
            </a:r>
            <a:r>
              <a:rPr lang="en-US" dirty="0" smtClean="0"/>
              <a:t>or more </a:t>
            </a:r>
            <a:r>
              <a:rPr lang="en-US" dirty="0" smtClean="0"/>
              <a:t>constraints</a:t>
            </a:r>
          </a:p>
          <a:p>
            <a:r>
              <a:rPr lang="en-US" dirty="0" smtClean="0"/>
              <a:t>DataTable consists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DataRowCollection which is a collection of DataRow instances</a:t>
            </a:r>
          </a:p>
          <a:p>
            <a:pPr lvl="1"/>
            <a:r>
              <a:rPr lang="en-US" dirty="0" smtClean="0"/>
              <a:t>DataColumnCollection </a:t>
            </a:r>
            <a:r>
              <a:rPr lang="en-US" dirty="0" smtClean="0"/>
              <a:t>which is a collection of </a:t>
            </a:r>
            <a:r>
              <a:rPr lang="en-US" dirty="0" smtClean="0"/>
              <a:t>DataColumn instances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Constraints collection can be populated with either unique </a:t>
            </a:r>
            <a:r>
              <a:rPr lang="en-US" dirty="0" smtClean="0"/>
              <a:t>or	primary </a:t>
            </a:r>
            <a:r>
              <a:rPr lang="en-US" dirty="0" smtClean="0"/>
              <a:t>key constraints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Column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DataColumn object defines properties of a column within </a:t>
            </a:r>
            <a:r>
              <a:rPr lang="en-US" dirty="0" smtClean="0"/>
              <a:t>the DataTable </a:t>
            </a:r>
            <a:r>
              <a:rPr lang="en-US" dirty="0" smtClean="0"/>
              <a:t>, such as the data type of that column, whether </a:t>
            </a:r>
            <a:r>
              <a:rPr lang="en-US" dirty="0" smtClean="0"/>
              <a:t>the column </a:t>
            </a:r>
            <a:r>
              <a:rPr lang="en-US" dirty="0" smtClean="0"/>
              <a:t>is read - only, and various other facts</a:t>
            </a:r>
          </a:p>
          <a:p>
            <a:r>
              <a:rPr lang="en-US" dirty="0" smtClean="0"/>
              <a:t> A column can be created in code, or it can be </a:t>
            </a:r>
            <a:r>
              <a:rPr lang="en-US" dirty="0" smtClean="0"/>
              <a:t>automatically generated </a:t>
            </a:r>
            <a:r>
              <a:rPr lang="en-US" dirty="0" smtClean="0"/>
              <a:t>by the runtime</a:t>
            </a:r>
          </a:p>
          <a:p>
            <a:r>
              <a:rPr lang="en-US" dirty="0" smtClean="0"/>
              <a:t> The data type of the column can be set either by supplying it </a:t>
            </a:r>
            <a:r>
              <a:rPr lang="en-US" dirty="0" smtClean="0"/>
              <a:t>in the </a:t>
            </a:r>
            <a:r>
              <a:rPr lang="en-US" dirty="0" smtClean="0"/>
              <a:t>constructor or by setting the DataType property</a:t>
            </a:r>
          </a:p>
          <a:p>
            <a:r>
              <a:rPr lang="en-US" dirty="0" smtClean="0"/>
              <a:t> Data columns can be created to hold the following .</a:t>
            </a:r>
            <a:r>
              <a:rPr lang="en-US" dirty="0" smtClean="0"/>
              <a:t>NET Framework </a:t>
            </a:r>
            <a:r>
              <a:rPr lang="en-US" dirty="0" smtClean="0"/>
              <a:t>data types</a:t>
            </a:r>
          </a:p>
          <a:p>
            <a:r>
              <a:rPr lang="en-US" dirty="0" smtClean="0"/>
              <a:t> Boolean, Decimal, Int64, TimeSpan, Byte, Double, Sbyte, </a:t>
            </a:r>
            <a:r>
              <a:rPr lang="en-US" dirty="0" smtClean="0"/>
              <a:t>UInt16, Char</a:t>
            </a:r>
            <a:r>
              <a:rPr lang="en-US" dirty="0" smtClean="0"/>
              <a:t>, Int16, Single, UInt32, DateTime,Int32,String , UInt64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/>
              <a:t>Data Column Properties</a:t>
            </a:r>
            <a:endParaRPr lang="en-US" dirty="0"/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82000" cy="3990975"/>
          </a:xfrm>
          <a:prstGeom prst="rect">
            <a:avLst/>
          </a:prstGeom>
          <a:noFill/>
        </p:spPr>
      </p:pic>
      <p:pic>
        <p:nvPicPr>
          <p:cNvPr id="1027" name="Picture 3" descr="C:\Users\santuparsi\Desktop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257800"/>
            <a:ext cx="853440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184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Data Table</vt:lpstr>
      <vt:lpstr>Data Column</vt:lpstr>
      <vt:lpstr>Data Column Properties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Table</dc:title>
  <dc:creator>santuparsi</dc:creator>
  <cp:lastModifiedBy>santuparsi</cp:lastModifiedBy>
  <cp:revision>2</cp:revision>
  <dcterms:created xsi:type="dcterms:W3CDTF">2006-08-16T00:00:00Z</dcterms:created>
  <dcterms:modified xsi:type="dcterms:W3CDTF">2012-07-23T08:11:46Z</dcterms:modified>
</cp:coreProperties>
</file>