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Adaptor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Dataadaptor is a  acts like mediator b/w Dataset and database.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Dataadaptor  will transfer data between Dataset and database.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Dataadaptor  will perform 2 things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 Placing data from database into dataset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b.applying dataset changes to database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raining Notes\ADO.NET\AdoDataSe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Declaration: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SqlDataadaptor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</a:t>
            </a:r>
            <a:r>
              <a:rPr lang="en-US" dirty="0" smtClean="0">
                <a:solidFill>
                  <a:srgbClr val="C00000"/>
                </a:solidFill>
              </a:rPr>
              <a:t>=new </a:t>
            </a:r>
            <a:r>
              <a:rPr lang="en-US" dirty="0" err="1" smtClean="0">
                <a:solidFill>
                  <a:srgbClr val="C00000"/>
                </a:solidFill>
              </a:rPr>
              <a:t>SqlDataadaptor</a:t>
            </a:r>
            <a:r>
              <a:rPr lang="en-US" dirty="0" smtClean="0">
                <a:solidFill>
                  <a:srgbClr val="C00000"/>
                </a:solidFill>
              </a:rPr>
              <a:t>("</a:t>
            </a:r>
            <a:r>
              <a:rPr lang="en-US" dirty="0" err="1" smtClean="0">
                <a:solidFill>
                  <a:srgbClr val="C00000"/>
                </a:solidFill>
              </a:rPr>
              <a:t>Sql_statement</a:t>
            </a:r>
            <a:r>
              <a:rPr lang="en-US" dirty="0" smtClean="0">
                <a:solidFill>
                  <a:srgbClr val="C00000"/>
                </a:solidFill>
              </a:rPr>
              <a:t>", connection object)</a:t>
            </a:r>
          </a:p>
          <a:p>
            <a:r>
              <a:rPr lang="en-US" dirty="0" smtClean="0"/>
              <a:t>Methods:</a:t>
            </a:r>
          </a:p>
          <a:p>
            <a:r>
              <a:rPr lang="en-US" dirty="0" smtClean="0"/>
              <a:t>fill(): it will perform following things</a:t>
            </a:r>
          </a:p>
          <a:p>
            <a:pPr lvl="1"/>
            <a:r>
              <a:rPr lang="en-US" dirty="0" smtClean="0"/>
              <a:t>open the connection</a:t>
            </a:r>
          </a:p>
          <a:p>
            <a:pPr lvl="1"/>
            <a:r>
              <a:rPr lang="en-US" dirty="0" smtClean="0"/>
              <a:t>execute the query on database</a:t>
            </a:r>
          </a:p>
          <a:p>
            <a:pPr lvl="1"/>
            <a:r>
              <a:rPr lang="en-US" dirty="0" smtClean="0"/>
              <a:t>close connection[After getting the data to the dataset]</a:t>
            </a:r>
          </a:p>
          <a:p>
            <a:pPr lvl="1"/>
            <a:r>
              <a:rPr lang="en-US" dirty="0" smtClean="0"/>
              <a:t> store the table data into dataset.</a:t>
            </a:r>
          </a:p>
          <a:p>
            <a:pPr lvl="1"/>
            <a:r>
              <a:rPr lang="en-US" dirty="0" smtClean="0"/>
              <a:t>da. Fill(ds, ” tablename”)</a:t>
            </a:r>
          </a:p>
          <a:p>
            <a:pPr lvl="1"/>
            <a:r>
              <a:rPr lang="en-US" dirty="0" smtClean="0"/>
              <a:t>da.Fill(ds)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 Adaptor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update()-</a:t>
            </a:r>
            <a:r>
              <a:rPr lang="en-US" dirty="0" smtClean="0"/>
              <a:t>it will update dataset changes to database table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da. Update(ds,” tablename”)</a:t>
            </a:r>
          </a:p>
          <a:p>
            <a:r>
              <a:rPr lang="en-US" dirty="0" smtClean="0"/>
              <a:t>Placing Data into Dataset:</a:t>
            </a:r>
          </a:p>
          <a:p>
            <a:pPr lvl="1"/>
            <a:r>
              <a:rPr lang="en-US" dirty="0" smtClean="0"/>
              <a:t>Create Connection Object.</a:t>
            </a:r>
          </a:p>
          <a:p>
            <a:pPr lvl="1"/>
            <a:r>
              <a:rPr lang="en-US" dirty="0" smtClean="0"/>
              <a:t>Creating Data Adaptor object by attaching select stmt and connection object.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SqldataAdaptor   da=new SqlDataAdaptor(“selectstatement”,conobject)</a:t>
            </a:r>
          </a:p>
          <a:p>
            <a:pPr lvl="1"/>
            <a:r>
              <a:rPr lang="en-US" dirty="0" smtClean="0"/>
              <a:t>Creating Dataset Object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Dataset ds=new Dataset()</a:t>
            </a:r>
          </a:p>
          <a:p>
            <a:pPr lvl="1"/>
            <a:r>
              <a:rPr lang="en-US" dirty="0" smtClean="0"/>
              <a:t>Placing data into dataset using data adaptor</a:t>
            </a:r>
          </a:p>
          <a:p>
            <a:pPr lvl="2"/>
            <a:r>
              <a:rPr lang="en-US" dirty="0" smtClean="0"/>
              <a:t>da. Fill (ds) or Da. Fill (ds,”  </a:t>
            </a:r>
            <a:r>
              <a:rPr lang="en-US" dirty="0" err="1" smtClean="0"/>
              <a:t>talbe_name</a:t>
            </a:r>
            <a:r>
              <a:rPr lang="en-US" dirty="0" smtClean="0"/>
              <a:t>”)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command builder class:</a:t>
            </a:r>
          </a:p>
          <a:p>
            <a:r>
              <a:rPr lang="en-US" dirty="0" smtClean="0"/>
              <a:t>Command builder is a predefined class which is used to generate the syntax of DML syntax automatically[insert, update, delete]</a:t>
            </a:r>
          </a:p>
          <a:p>
            <a:r>
              <a:rPr lang="en-US" dirty="0" smtClean="0"/>
              <a:t>Commandbuilder is used to only to create syntax but not execute</a:t>
            </a:r>
          </a:p>
          <a:p>
            <a:r>
              <a:rPr lang="en-US" dirty="0" smtClean="0"/>
              <a:t>Command builder works with the help of data adaptor</a:t>
            </a:r>
          </a:p>
          <a:p>
            <a:r>
              <a:rPr lang="en-US" dirty="0" smtClean="0"/>
              <a:t>command builder will not attach delete and update statements to data adaptor, if the database table is not having primary key column.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SqlCommandBuilder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cb</a:t>
            </a:r>
            <a:r>
              <a:rPr lang="en-US" dirty="0" smtClean="0">
                <a:solidFill>
                  <a:srgbClr val="C00000"/>
                </a:solidFill>
              </a:rPr>
              <a:t>=new SqlCommandBuilder(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499</TotalTime>
  <Words>185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Data Adaptor</vt:lpstr>
      <vt:lpstr>Slide 2</vt:lpstr>
      <vt:lpstr>Data Adaptor</vt:lpstr>
      <vt:lpstr>Data Adaptor</vt:lpstr>
      <vt:lpstr>Command Builder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Adaptor</dc:title>
  <dc:creator/>
  <cp:lastModifiedBy>santuparsi</cp:lastModifiedBy>
  <cp:revision>41</cp:revision>
  <dcterms:created xsi:type="dcterms:W3CDTF">2006-08-16T00:00:00Z</dcterms:created>
  <dcterms:modified xsi:type="dcterms:W3CDTF">2012-07-22T04:37:54Z</dcterms:modified>
</cp:coreProperties>
</file>