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DataGridview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Datagridview control:</a:t>
            </a:r>
          </a:p>
          <a:p>
            <a:r>
              <a:rPr lang="en-US" dirty="0" smtClean="0"/>
              <a:t>Datagridview can be used to display multiple records in a tabular format.</a:t>
            </a:r>
          </a:p>
          <a:p>
            <a:pPr>
              <a:buNone/>
            </a:pPr>
            <a:r>
              <a:rPr lang="en-US" dirty="0" smtClean="0"/>
              <a:t>	datagridview supports all manipulations this manipulations will be applied to dataset implicitly[record deletion needs selecting row and pressing delete key on keyboard]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DataGridview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Properties:</a:t>
            </a:r>
          </a:p>
          <a:p>
            <a:r>
              <a:rPr lang="en-US" dirty="0" smtClean="0"/>
              <a:t>datasource-it is a property of the datagrid view which maintains the address of dataset object.</a:t>
            </a:r>
          </a:p>
          <a:p>
            <a:pPr>
              <a:buNone/>
            </a:pPr>
            <a:r>
              <a:rPr lang="en-US" dirty="0" smtClean="0"/>
              <a:t>	Enable Adding</a:t>
            </a:r>
          </a:p>
          <a:p>
            <a:r>
              <a:rPr lang="en-US" dirty="0" smtClean="0"/>
              <a:t>Enable Deleting</a:t>
            </a:r>
          </a:p>
          <a:p>
            <a:r>
              <a:rPr lang="en-US" dirty="0" smtClean="0"/>
              <a:t>Enable Editing</a:t>
            </a:r>
          </a:p>
          <a:p>
            <a:r>
              <a:rPr lang="en-US" dirty="0" smtClean="0"/>
              <a:t>DataGridview1.rows[index].cells[index].value-it return in the form </a:t>
            </a:r>
            <a:r>
              <a:rPr lang="en-US" smtClean="0"/>
              <a:t>of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</TotalTime>
  <Words>36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DataGridview</vt:lpstr>
      <vt:lpstr>DataGridview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DataGridview</dc:title>
  <dc:creator/>
  <cp:lastModifiedBy>santuparsi</cp:lastModifiedBy>
  <cp:revision>11</cp:revision>
  <dcterms:created xsi:type="dcterms:W3CDTF">2006-08-16T00:00:00Z</dcterms:created>
  <dcterms:modified xsi:type="dcterms:W3CDTF">2012-05-09T07:40:09Z</dcterms:modified>
</cp:coreProperties>
</file>