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350" autoAdjust="0"/>
    <p:restoredTop sz="94660"/>
  </p:normalViewPr>
  <p:slideViewPr>
    <p:cSldViewPr>
      <p:cViewPr>
        <p:scale>
          <a:sx n="70" d="100"/>
          <a:sy n="70" d="100"/>
        </p:scale>
        <p:origin x="-106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229600" cy="41605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Dataset is an in-memory data store than can hold numerous tables.</a:t>
            </a:r>
          </a:p>
          <a:p>
            <a:r>
              <a:rPr lang="en-US" dirty="0" smtClean="0"/>
              <a:t>It is heart of your disconnected model.</a:t>
            </a:r>
          </a:p>
          <a:p>
            <a:r>
              <a:rPr lang="en-US" dirty="0" smtClean="0"/>
              <a:t>Datasets only hold data and do not interact with a datasource.</a:t>
            </a:r>
          </a:p>
          <a:p>
            <a:r>
              <a:rPr lang="en-US" dirty="0" smtClean="0"/>
              <a:t>The Dataset class has been designed as an offline container of data. It has no notion of database connections</a:t>
            </a:r>
          </a:p>
          <a:p>
            <a:r>
              <a:rPr lang="en-US" dirty="0" smtClean="0"/>
              <a:t>it will contains collection of tables called data tables</a:t>
            </a:r>
          </a:p>
          <a:p>
            <a:r>
              <a:rPr lang="en-US" dirty="0" smtClean="0"/>
              <a:t>Inside dataset we can access data from data table with name or index</a:t>
            </a:r>
          </a:p>
          <a:p>
            <a:r>
              <a:rPr lang="en-US" dirty="0" smtClean="0"/>
              <a:t>Dataset supports bi directional navigation and manipulations</a:t>
            </a:r>
          </a:p>
          <a:p>
            <a:r>
              <a:rPr lang="en-US" dirty="0" smtClean="0"/>
              <a:t>dataset supports constrains and relation b/w tables</a:t>
            </a:r>
          </a:p>
          <a:p>
            <a:r>
              <a:rPr lang="en-US" dirty="0" smtClean="0"/>
              <a:t>dataset is purely disconnected implementation, where database records can be maintained  to perform navigation &amp; manipulations without db connectivity.</a:t>
            </a:r>
          </a:p>
          <a:p>
            <a:r>
              <a:rPr lang="en-US" dirty="0" smtClean="0"/>
              <a:t>Inside Dataset  records maintain  in the form of xml .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Dataset is a class under System. Data Library.</a:t>
            </a:r>
          </a:p>
          <a:p>
            <a:r>
              <a:rPr lang="en-US" dirty="0" smtClean="0"/>
              <a:t>Initialize dataset object. 					</a:t>
            </a:r>
            <a:r>
              <a:rPr lang="en-US" dirty="0" smtClean="0">
                <a:solidFill>
                  <a:srgbClr val="C00000"/>
                </a:solidFill>
              </a:rPr>
              <a:t>Dataset  </a:t>
            </a:r>
            <a:r>
              <a:rPr lang="en-US" dirty="0" err="1" smtClean="0">
                <a:solidFill>
                  <a:srgbClr val="C00000"/>
                </a:solidFill>
              </a:rPr>
              <a:t>ds</a:t>
            </a:r>
            <a:r>
              <a:rPr lang="en-US" dirty="0" smtClean="0">
                <a:solidFill>
                  <a:srgbClr val="C00000"/>
                </a:solidFill>
              </a:rPr>
              <a:t>=new Dataset()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ds.tables[0].rows. Count</a:t>
            </a:r>
            <a:r>
              <a:rPr lang="en-US" dirty="0" smtClean="0"/>
              <a:t> - returns no of rows in a table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ds.tables.count</a:t>
            </a:r>
            <a:r>
              <a:rPr lang="en-US" dirty="0" smtClean="0"/>
              <a:t>- returns no of tables in dataset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//get a value from dataset</a:t>
            </a:r>
          </a:p>
          <a:p>
            <a:r>
              <a:rPr lang="en-US" dirty="0" smtClean="0"/>
              <a:t>ds.tables[0].rows[row index][</a:t>
            </a:r>
            <a:r>
              <a:rPr lang="en-US" dirty="0" err="1" smtClean="0"/>
              <a:t>col</a:t>
            </a:r>
            <a:r>
              <a:rPr lang="en-US" dirty="0" smtClean="0"/>
              <a:t> index/</a:t>
            </a:r>
            <a:r>
              <a:rPr lang="en-US" dirty="0" err="1" smtClean="0"/>
              <a:t>col</a:t>
            </a:r>
            <a:r>
              <a:rPr lang="en-US" dirty="0" smtClean="0"/>
              <a:t> name]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Sort Records in dataset:</a:t>
            </a:r>
          </a:p>
          <a:p>
            <a:r>
              <a:rPr lang="en-US" sz="2800" b="1" dirty="0" smtClean="0"/>
              <a:t> ds.Tables[0].DefaultView.Sort = </a:t>
            </a:r>
            <a:r>
              <a:rPr lang="en-US" sz="2800" b="1" dirty="0" smtClean="0">
                <a:solidFill>
                  <a:srgbClr val="A31515"/>
                </a:solidFill>
              </a:rPr>
              <a:t>“</a:t>
            </a:r>
            <a:r>
              <a:rPr lang="en-US" sz="2800" b="1" dirty="0" err="1" smtClean="0">
                <a:solidFill>
                  <a:srgbClr val="A31515"/>
                </a:solidFill>
              </a:rPr>
              <a:t>ColumnName</a:t>
            </a:r>
            <a:r>
              <a:rPr lang="en-US" sz="2800" b="1" dirty="0" smtClean="0">
                <a:solidFill>
                  <a:srgbClr val="A31515"/>
                </a:solidFill>
              </a:rPr>
              <a:t>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Methods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Clear():</a:t>
            </a:r>
          </a:p>
          <a:p>
            <a:pPr lvl="1"/>
            <a:r>
              <a:rPr lang="en-US" dirty="0" smtClean="0"/>
              <a:t>It clears all rows and all tables.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Haschanges():</a:t>
            </a:r>
          </a:p>
          <a:p>
            <a:pPr lvl="1"/>
            <a:r>
              <a:rPr lang="en-US" dirty="0" smtClean="0"/>
              <a:t>Gets </a:t>
            </a:r>
            <a:r>
              <a:rPr lang="en-US" dirty="0" smtClean="0"/>
              <a:t>a </a:t>
            </a:r>
            <a:r>
              <a:rPr lang="en-US" dirty="0" smtClean="0"/>
              <a:t>bool value </a:t>
            </a:r>
            <a:r>
              <a:rPr lang="en-US" dirty="0" smtClean="0"/>
              <a:t>indicating whether the </a:t>
            </a:r>
            <a:r>
              <a:rPr lang="en-US" dirty="0" smtClean="0"/>
              <a:t>DataSet </a:t>
            </a:r>
            <a:r>
              <a:rPr lang="en-US" dirty="0" smtClean="0"/>
              <a:t>has </a:t>
            </a:r>
            <a:r>
              <a:rPr lang="en-US" dirty="0" smtClean="0"/>
              <a:t>changes or not, changes like including new</a:t>
            </a:r>
            <a:r>
              <a:rPr lang="en-US" dirty="0" smtClean="0"/>
              <a:t>, deleted, or modified rows.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Merge(Dataset </a:t>
            </a:r>
            <a:r>
              <a:rPr lang="en-US" dirty="0" err="1" smtClean="0">
                <a:solidFill>
                  <a:srgbClr val="00B0F0"/>
                </a:solidFill>
              </a:rPr>
              <a:t>ds</a:t>
            </a:r>
            <a:r>
              <a:rPr lang="en-US" dirty="0" smtClean="0">
                <a:solidFill>
                  <a:srgbClr val="00B0F0"/>
                </a:solidFill>
              </a:rPr>
              <a:t>):</a:t>
            </a:r>
          </a:p>
          <a:p>
            <a:pPr lvl="1"/>
            <a:r>
              <a:rPr lang="en-US" dirty="0" smtClean="0"/>
              <a:t>Merges a specified </a:t>
            </a:r>
            <a:r>
              <a:rPr lang="en-US" dirty="0" smtClean="0"/>
              <a:t>DataSet </a:t>
            </a:r>
            <a:r>
              <a:rPr lang="en-US" dirty="0" smtClean="0"/>
              <a:t>and its schema into the current DataSet.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ReadXml(string </a:t>
            </a:r>
            <a:r>
              <a:rPr lang="en-US" dirty="0" smtClean="0">
                <a:solidFill>
                  <a:srgbClr val="00B0F0"/>
                </a:solidFill>
              </a:rPr>
              <a:t>xml_path):</a:t>
            </a:r>
          </a:p>
          <a:p>
            <a:pPr lvl="1"/>
            <a:r>
              <a:rPr lang="en-US" dirty="0" smtClean="0"/>
              <a:t>To read a data from xml file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WriteXml(string xml_path):</a:t>
            </a:r>
          </a:p>
          <a:p>
            <a:pPr lvl="1"/>
            <a:r>
              <a:rPr lang="en-US" dirty="0" smtClean="0"/>
              <a:t>To write table data to xml file.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WriteXmlSchema(string path):</a:t>
            </a:r>
          </a:p>
          <a:p>
            <a:pPr lvl="1"/>
            <a:r>
              <a:rPr lang="en-US" dirty="0" smtClean="0"/>
              <a:t>To write xml schema for a selected table in dataset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Search a Record:</a:t>
            </a:r>
          </a:p>
          <a:p>
            <a:r>
              <a:rPr lang="en-US" dirty="0" smtClean="0"/>
              <a:t>ds.Tables[0].Rows. Find(value); </a:t>
            </a:r>
          </a:p>
          <a:p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rgbClr val="2B91AF"/>
                </a:solidFill>
              </a:rPr>
              <a:t>DataRow</a:t>
            </a:r>
            <a:r>
              <a:rPr lang="en-US" sz="2800" b="1" dirty="0" smtClean="0">
                <a:solidFill>
                  <a:srgbClr val="2B91AF"/>
                </a:solidFill>
              </a:rPr>
              <a:t> dr;</a:t>
            </a:r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dr</a:t>
            </a:r>
            <a:r>
              <a:rPr lang="en-US" dirty="0" smtClean="0"/>
              <a:t> = ds.Tables[0].Rows. Find("E0001");</a:t>
            </a:r>
          </a:p>
          <a:p>
            <a:r>
              <a:rPr lang="en-US" dirty="0" smtClean="0"/>
              <a:t>Note: when we search a Record in dataset  the data table in dataset should have primary key</a:t>
            </a:r>
          </a:p>
          <a:p>
            <a:r>
              <a:rPr lang="en-US" dirty="0" smtClean="0"/>
              <a:t>Set primary key: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DataColumn</a:t>
            </a:r>
            <a:r>
              <a:rPr lang="en-US" dirty="0" smtClean="0">
                <a:solidFill>
                  <a:schemeClr val="tx2"/>
                </a:solidFill>
              </a:rPr>
              <a:t> [] dc = new DataColumn[1];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dc[0] = ds.Tables[0].Columns["empid"];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ds.Tables[0].PrimaryKey = dc;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Deleting a Record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ds.tables("</a:t>
            </a:r>
            <a:r>
              <a:rPr lang="en-US" dirty="0" err="1" smtClean="0">
                <a:solidFill>
                  <a:schemeClr val="tx2"/>
                </a:solidFill>
              </a:rPr>
              <a:t>emp</a:t>
            </a:r>
            <a:r>
              <a:rPr lang="en-US" dirty="0" smtClean="0">
                <a:solidFill>
                  <a:schemeClr val="tx2"/>
                </a:solidFill>
              </a:rPr>
              <a:t>").rows(1).delete()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	</a:t>
            </a:r>
            <a:r>
              <a:rPr lang="en-US" dirty="0" err="1" smtClean="0">
                <a:solidFill>
                  <a:schemeClr val="tx2"/>
                </a:solidFill>
              </a:rPr>
              <a:t>da.update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ds,"emp</a:t>
            </a:r>
            <a:r>
              <a:rPr lang="en-US" dirty="0" smtClean="0">
                <a:solidFill>
                  <a:schemeClr val="tx2"/>
                </a:solidFill>
              </a:rPr>
              <a:t>")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Classes under system. Data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Datatable</a:t>
            </a:r>
          </a:p>
          <a:p>
            <a:pPr lvl="1"/>
            <a:r>
              <a:rPr lang="en-US" dirty="0" smtClean="0"/>
              <a:t>Datarow</a:t>
            </a:r>
          </a:p>
          <a:p>
            <a:pPr lvl="1"/>
            <a:r>
              <a:rPr lang="en-US" dirty="0" smtClean="0"/>
              <a:t>Datacolumn</a:t>
            </a:r>
          </a:p>
          <a:p>
            <a:pPr lvl="1"/>
            <a:r>
              <a:rPr lang="en-US" dirty="0" smtClean="0"/>
              <a:t>DataRelation</a:t>
            </a:r>
          </a:p>
          <a:p>
            <a:pPr lvl="1"/>
            <a:r>
              <a:rPr lang="en-US" dirty="0" smtClean="0"/>
              <a:t>Constraint</a:t>
            </a:r>
          </a:p>
          <a:p>
            <a:pPr lvl="1"/>
            <a:r>
              <a:rPr lang="en-US" dirty="0" smtClean="0"/>
              <a:t>Dataview</a:t>
            </a:r>
          </a:p>
          <a:p>
            <a:endParaRPr lang="en-US" dirty="0"/>
          </a:p>
        </p:txBody>
      </p:sp>
      <p:pic>
        <p:nvPicPr>
          <p:cNvPr id="4" name="Picture 3" descr="E:\Training Notes\ADO.NET\IC1644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438400"/>
            <a:ext cx="182880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752600"/>
          <a:ext cx="81534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Untyped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Typed Dataset</a:t>
                      </a:r>
                      <a:endParaRPr lang="en-US" dirty="0"/>
                    </a:p>
                  </a:txBody>
                  <a:tcPr/>
                </a:tc>
              </a:tr>
              <a:tr h="1305560">
                <a:tc>
                  <a:txBody>
                    <a:bodyPr/>
                    <a:lstStyle/>
                    <a:p>
                      <a:r>
                        <a:rPr lang="en-US" dirty="0" smtClean="0"/>
                        <a:t>the dataset which follows the unstructured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is called as Unstructured dataset.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typed dataset have</a:t>
                      </a:r>
                      <a:r>
                        <a:rPr lang="en-US" baseline="0" dirty="0" smtClean="0"/>
                        <a:t> specific table structure. It</a:t>
                      </a:r>
                      <a:r>
                        <a:rPr lang="en-US" dirty="0" smtClean="0"/>
                        <a:t> inherited from dataset class by providing strongly typed properties and methods.</a:t>
                      </a:r>
                    </a:p>
                    <a:p>
                      <a:r>
                        <a:rPr lang="en-US" dirty="0" smtClean="0"/>
                        <a:t>Structure+strongly typed properties and methods.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is generic dataset can hold any table</a:t>
                      </a:r>
                      <a:r>
                        <a:rPr lang="en-US" baseline="0" dirty="0" smtClean="0"/>
                        <a:t>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Typed dataset can have</a:t>
                      </a:r>
                      <a:r>
                        <a:rPr lang="en-US" baseline="0" dirty="0" smtClean="0"/>
                        <a:t> schema of specific table so u can hold only specific table data. Extension of type dataset is .</a:t>
                      </a:r>
                      <a:r>
                        <a:rPr lang="en-US" baseline="0" dirty="0" err="1" smtClean="0"/>
                        <a:t>xsd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is not type 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type safe dataset.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Untyped</a:t>
                      </a:r>
                      <a:r>
                        <a:rPr lang="en-US" baseline="0" dirty="0" smtClean="0"/>
                        <a:t> dataset performance is 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Typed</a:t>
                      </a:r>
                      <a:r>
                        <a:rPr lang="en-US" baseline="0" dirty="0" smtClean="0"/>
                        <a:t> dataset is faster compare to normal dataset because type casting is not required.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1090</TotalTime>
  <Words>427</Words>
  <Application>Microsoft Office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Dataset</vt:lpstr>
      <vt:lpstr>Dataset</vt:lpstr>
      <vt:lpstr>Dataset</vt:lpstr>
      <vt:lpstr>Dataset</vt:lpstr>
      <vt:lpstr>Slide 5</vt:lpstr>
      <vt:lpstr>Types of Datasets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</dc:title>
  <dc:creator/>
  <cp:lastModifiedBy>santuparsi</cp:lastModifiedBy>
  <cp:revision>88</cp:revision>
  <dcterms:created xsi:type="dcterms:W3CDTF">2006-08-16T00:00:00Z</dcterms:created>
  <dcterms:modified xsi:type="dcterms:W3CDTF">2012-09-23T09:42:41Z</dcterms:modified>
</cp:coreProperties>
</file>