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Dataview is a virtual table based on dataset  or datatable.</a:t>
            </a:r>
          </a:p>
          <a:p>
            <a:r>
              <a:rPr lang="en-US" dirty="0" smtClean="0"/>
              <a:t>A DataView enables you to create different views of the data stored in a DataTable or Dataset.</a:t>
            </a:r>
          </a:p>
          <a:p>
            <a:r>
              <a:rPr lang="en-US" dirty="0" smtClean="0"/>
              <a:t>Using a </a:t>
            </a:r>
            <a:r>
              <a:rPr lang="en-US" b="1" dirty="0" smtClean="0"/>
              <a:t>DataView</a:t>
            </a:r>
            <a:r>
              <a:rPr lang="en-US" dirty="0" smtClean="0"/>
              <a:t>, you can expose the data in a table with different sort orders, and you can filter the data  based on a filter expression.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DataView</a:t>
            </a:r>
            <a:r>
              <a:rPr lang="en-US" dirty="0" smtClean="0"/>
              <a:t> provides a dynamic view of data in the underlying </a:t>
            </a:r>
            <a:r>
              <a:rPr lang="en-US" b="1" dirty="0" smtClean="0"/>
              <a:t>DataTable or Dataset.</a:t>
            </a:r>
            <a:endParaRPr lang="en-US" dirty="0" smtClean="0"/>
          </a:p>
          <a:p>
            <a:r>
              <a:rPr lang="en-US" dirty="0" err="1" smtClean="0"/>
              <a:t>Dataview</a:t>
            </a:r>
            <a:r>
              <a:rPr lang="en-US" dirty="0" smtClean="0"/>
              <a:t> </a:t>
            </a:r>
            <a:r>
              <a:rPr lang="en-US" dirty="0" smtClean="0"/>
              <a:t>class under</a:t>
            </a:r>
            <a:r>
              <a:rPr lang="en-US" dirty="0" smtClean="0">
                <a:solidFill>
                  <a:srgbClr val="0070C0"/>
                </a:solidFill>
              </a:rPr>
              <a:t> System.Data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Dataview provide following features.</a:t>
            </a:r>
          </a:p>
          <a:p>
            <a:r>
              <a:rPr lang="en-US" dirty="0" smtClean="0"/>
              <a:t>1.Filtering dataset or data table.</a:t>
            </a:r>
          </a:p>
          <a:p>
            <a:r>
              <a:rPr lang="en-US" dirty="0" smtClean="0"/>
              <a:t>2.sorting dataset table.</a:t>
            </a:r>
          </a:p>
          <a:p>
            <a:r>
              <a:rPr lang="en-US" dirty="0" smtClean="0"/>
              <a:t>3.securing dataset table by restriction manipulations.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AllowNew</a:t>
            </a:r>
          </a:p>
          <a:p>
            <a:pPr lvl="1"/>
            <a:r>
              <a:rPr lang="en-US" dirty="0" smtClean="0"/>
              <a:t>AllowEdit</a:t>
            </a:r>
          </a:p>
          <a:p>
            <a:pPr lvl="1"/>
            <a:r>
              <a:rPr lang="en-US" dirty="0" smtClean="0"/>
              <a:t>AllowDelete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Rowfilter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</TotalTime>
  <Words>110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DataView</vt:lpstr>
      <vt:lpstr>Data 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5</cp:revision>
  <dcterms:created xsi:type="dcterms:W3CDTF">2006-08-16T00:00:00Z</dcterms:created>
  <dcterms:modified xsi:type="dcterms:W3CDTF">2012-12-07T08:28:03Z</dcterms:modified>
</cp:coreProperties>
</file>