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52400"/>
          <a:ext cx="8458200" cy="706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ADO's are created using COM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ADO.net implemented by using </a:t>
                      </a:r>
                      <a:r>
                        <a:rPr lang="en-US" dirty="0" smtClean="0"/>
                        <a:t>.NET </a:t>
                      </a:r>
                      <a:r>
                        <a:rPr lang="en-US" dirty="0" smtClean="0"/>
                        <a:t>framework technology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  supports </a:t>
                      </a:r>
                      <a:r>
                        <a:rPr lang="en-US" baseline="0" dirty="0" smtClean="0"/>
                        <a:t>only </a:t>
                      </a:r>
                      <a:r>
                        <a:rPr lang="en-US" dirty="0" smtClean="0"/>
                        <a:t>Connected Environment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Ado.net </a:t>
                      </a:r>
                      <a:r>
                        <a:rPr lang="en-US" baseline="0" dirty="0" smtClean="0"/>
                        <a:t>supports connected and </a:t>
                      </a:r>
                      <a:r>
                        <a:rPr lang="en-US" dirty="0" smtClean="0"/>
                        <a:t>disconnected</a:t>
                      </a:r>
                      <a:r>
                        <a:rPr lang="en-US" baseline="0" dirty="0" smtClean="0"/>
                        <a:t> environment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in-memory representation of data is the recordset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in-memory representation of data is the dataset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ADO used </a:t>
                      </a:r>
                      <a:r>
                        <a:rPr kumimoji="0" lang="en-US" b="0" i="0" u="sng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" action="ppaction://hlinkfile"/>
                        </a:rPr>
                        <a:t>OLE DB</a:t>
                      </a:r>
                      <a:r>
                        <a:rPr kumimoji="0" lang="en-US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access data and is COM-based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ADO.net uses XML as the format for transmitting data to and from your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 allows you to create client-side cursors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ADO.NET gives you the choice of either using client-side or server-side cursors. In ADO.NET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ADO's are </a:t>
                      </a:r>
                      <a:r>
                        <a:rPr lang="en-US" dirty="0" err="1" smtClean="0"/>
                        <a:t>stateful</a:t>
                      </a:r>
                      <a:r>
                        <a:rPr lang="en-US" dirty="0" smtClean="0"/>
                        <a:t>(TCP/IP),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ADO.NET's are stateless(internet).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Ado is not efficient</a:t>
                      </a:r>
                      <a:r>
                        <a:rPr lang="en-US" baseline="0" dirty="0" smtClean="0"/>
                        <a:t> for web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r>
                        <a:rPr lang="en-US" baseline="0" dirty="0" smtClean="0"/>
                        <a:t> is efficient for web applications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ADO we can't generate relations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ado.net we can generate relations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Using ADO we can't integrate with XML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using ADO.net we can integrate with XML.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 the </a:t>
                      </a:r>
                      <a:r>
                        <a:rPr lang="en-US" dirty="0" err="1" smtClean="0"/>
                        <a:t>ADo's</a:t>
                      </a:r>
                      <a:r>
                        <a:rPr lang="en-US" dirty="0" smtClean="0"/>
                        <a:t> we can't send multiple transaction in the single 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ADO.net we can send multiple transaction in a single instance.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</TotalTime>
  <Words>162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Median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santuparsi</cp:lastModifiedBy>
  <cp:revision>5</cp:revision>
  <dcterms:created xsi:type="dcterms:W3CDTF">2006-08-16T00:00:00Z</dcterms:created>
  <dcterms:modified xsi:type="dcterms:W3CDTF">2012-09-23T16:00:10Z</dcterms:modified>
</cp:coreProperties>
</file>