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381000"/>
          <a:ext cx="8382000" cy="585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7958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Date  Reader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Dataset</a:t>
                      </a:r>
                      <a:endParaRPr lang="en-US" sz="2800" dirty="0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can Store only</a:t>
                      </a:r>
                      <a:r>
                        <a:rPr lang="en-US" sz="2800" baseline="0" dirty="0" smtClean="0"/>
                        <a:t> one table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can Store</a:t>
                      </a:r>
                      <a:r>
                        <a:rPr lang="en-US" sz="2800" baseline="0" dirty="0" smtClean="0"/>
                        <a:t> Multiple Table Data</a:t>
                      </a:r>
                      <a:endParaRPr lang="en-US" sz="2800" dirty="0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is read-only</a:t>
                      </a:r>
                      <a:r>
                        <a:rPr lang="en-US" sz="2800" baseline="0" dirty="0" smtClean="0"/>
                        <a:t> and forward only ,</a:t>
                      </a:r>
                      <a:r>
                        <a:rPr lang="en-US" sz="2800" dirty="0" smtClean="0"/>
                        <a:t>It </a:t>
                      </a:r>
                      <a:r>
                        <a:rPr lang="en-US" sz="2800" dirty="0" smtClean="0"/>
                        <a:t>does</a:t>
                      </a:r>
                      <a:r>
                        <a:rPr lang="en-US" sz="2800" baseline="0" dirty="0" smtClean="0"/>
                        <a:t> not support bi directional Navigation and Manipulation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supports bi directional Navigation and Manipulations</a:t>
                      </a:r>
                      <a:endParaRPr lang="en-US" sz="2800" dirty="0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is</a:t>
                      </a:r>
                      <a:r>
                        <a:rPr lang="en-US" sz="2800" baseline="0" dirty="0" smtClean="0"/>
                        <a:t> purely Connected Architecture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is Purely Disconnected Architecture</a:t>
                      </a:r>
                      <a:endParaRPr lang="en-US" sz="2800" dirty="0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can not support Constrains</a:t>
                      </a:r>
                      <a:r>
                        <a:rPr lang="en-US" sz="2800" baseline="0" dirty="0" smtClean="0"/>
                        <a:t> and Relation between Tables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 can support Constrains and Relation Between tables.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</TotalTime>
  <Words>67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6</cp:revision>
  <dcterms:created xsi:type="dcterms:W3CDTF">2006-08-16T00:00:00Z</dcterms:created>
  <dcterms:modified xsi:type="dcterms:W3CDTF">2012-07-22T08:31:51Z</dcterms:modified>
</cp:coreProperties>
</file>