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Helvetica"/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373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transaction is a set of operations that must either succeed or fail as a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Transactions are required when you work with inter-relation queries.</a:t>
            </a:r>
            <a:endParaRPr lang="en-US" dirty="0" smtClean="0"/>
          </a:p>
          <a:p>
            <a:r>
              <a:rPr lang="en-US" dirty="0" smtClean="0"/>
              <a:t> Goal of a transaction is to ensure that data is always in a valid and consistent state</a:t>
            </a:r>
          </a:p>
          <a:p>
            <a:r>
              <a:rPr lang="en-US" dirty="0" smtClean="0"/>
              <a:t> For Ex: Consider a transaction that transfers funds from one	account A to another account B.</a:t>
            </a:r>
          </a:p>
          <a:p>
            <a:pPr lvl="1"/>
            <a:r>
              <a:rPr lang="en-US" dirty="0" smtClean="0"/>
              <a:t>Should deduct amount from Account A</a:t>
            </a:r>
          </a:p>
          <a:p>
            <a:pPr lvl="1"/>
            <a:r>
              <a:rPr lang="en-US" dirty="0" smtClean="0"/>
              <a:t>Should add amount to Account B</a:t>
            </a:r>
          </a:p>
          <a:p>
            <a:r>
              <a:rPr lang="en-US" dirty="0" smtClean="0"/>
              <a:t> If the application completes step 1 successfully and while executing step2 suppose there occurs an error, then there would exist inconsistent data</a:t>
            </a:r>
          </a:p>
          <a:p>
            <a:r>
              <a:rPr lang="en-US" dirty="0" smtClean="0"/>
              <a:t> Transactions help avoid these problems by ensuring that changes are committed only if all steps are successful</a:t>
            </a:r>
          </a:p>
          <a:p>
            <a:r>
              <a:rPr lang="en-US" dirty="0" smtClean="0"/>
              <a:t>So a system stays in one of two valid states, initial state with no money transferred and the final state with money debited from one account and credited into another account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ADO.NET providers  support for database transactions</a:t>
            </a:r>
          </a:p>
          <a:p>
            <a:r>
              <a:rPr lang="en-US" dirty="0" smtClean="0"/>
              <a:t>Transactions are started through the connection object by calling the BeginTransaction() method</a:t>
            </a:r>
          </a:p>
          <a:p>
            <a:r>
              <a:rPr lang="en-US" dirty="0" smtClean="0"/>
              <a:t>This method returns a provider specific Transaction object, that would manage the transaction</a:t>
            </a:r>
          </a:p>
          <a:p>
            <a:r>
              <a:rPr lang="en-US" dirty="0" smtClean="0"/>
              <a:t>All Transaction classes implement the IDbTransaction interface.</a:t>
            </a:r>
          </a:p>
          <a:p>
            <a:pPr lvl="1"/>
            <a:r>
              <a:rPr lang="en-US" dirty="0" smtClean="0"/>
              <a:t>For Ex:</a:t>
            </a:r>
            <a:r>
              <a:rPr lang="en-US" dirty="0" smtClean="0">
                <a:solidFill>
                  <a:srgbClr val="00B050"/>
                </a:solidFill>
              </a:rPr>
              <a:t> SqlTransaction : IDbTransaction</a:t>
            </a:r>
          </a:p>
          <a:p>
            <a:r>
              <a:rPr lang="en-US" dirty="0" smtClean="0"/>
              <a:t> Transaction class provides two key methods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Commit(): </a:t>
            </a:r>
            <a:r>
              <a:rPr lang="en-US" dirty="0" smtClean="0"/>
              <a:t>Identifies that the transaction is complete and that pending changes should be stored permanently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RollBack(): </a:t>
            </a:r>
            <a:r>
              <a:rPr lang="en-US" dirty="0" smtClean="0"/>
              <a:t>Indicates that the transaction was unsuccessful. Pending changes are discarded and the database state remains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001000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</TotalTime>
  <Words>149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Transactions</vt:lpstr>
      <vt:lpstr>Transactions</vt:lpstr>
      <vt:lpstr>Transactions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14</cp:revision>
  <dcterms:created xsi:type="dcterms:W3CDTF">2006-08-16T00:00:00Z</dcterms:created>
  <dcterms:modified xsi:type="dcterms:W3CDTF">2012-12-06T08:35:45Z</dcterms:modified>
</cp:coreProperties>
</file>