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109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constructor is a member function  of  a class use to initialize the members of a class and initialize the object of a class.</a:t>
            </a:r>
          </a:p>
          <a:p>
            <a:r>
              <a:rPr lang="en-US" dirty="0" smtClean="0"/>
              <a:t>It invokes or executes automatically  once create the object of a  class</a:t>
            </a:r>
          </a:p>
          <a:p>
            <a:r>
              <a:rPr lang="en-US" dirty="0" smtClean="0"/>
              <a:t>A constructor name is a class  name</a:t>
            </a:r>
          </a:p>
          <a:p>
            <a:r>
              <a:rPr lang="en-US" dirty="0" smtClean="0"/>
              <a:t>A constructor should not return a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Declaration:</a:t>
            </a:r>
          </a:p>
          <a:p>
            <a:r>
              <a:rPr lang="en-US" dirty="0" smtClean="0"/>
              <a:t>	access specifier  class name( parameters…)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statements</a:t>
            </a:r>
          </a:p>
          <a:p>
            <a:r>
              <a:rPr lang="en-US" dirty="0" smtClean="0"/>
              <a:t>	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Types: 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90600" y="2286000"/>
            <a:ext cx="5638800" cy="3962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900" dirty="0" smtClean="0">
                <a:solidFill>
                  <a:prstClr val="black"/>
                </a:solidFill>
              </a:rPr>
              <a:t>		Instance             static	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900" dirty="0" smtClean="0">
                <a:solidFill>
                  <a:prstClr val="black"/>
                </a:solidFill>
              </a:rPr>
              <a:t>    public 	private 	 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900" dirty="0" smtClean="0">
                <a:solidFill>
                  <a:prstClr val="black"/>
                </a:solidFill>
              </a:rPr>
              <a:t>default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900" dirty="0" smtClean="0">
                <a:solidFill>
                  <a:prstClr val="black"/>
                </a:solidFill>
              </a:rPr>
              <a:t>parameterized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900" dirty="0" smtClean="0">
                <a:solidFill>
                  <a:prstClr val="black"/>
                </a:solidFill>
              </a:rPr>
              <a:t>copy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Instance Constructor:  </a:t>
            </a:r>
            <a:r>
              <a:rPr lang="en-US" dirty="0" smtClean="0"/>
              <a:t>A  Constructor which invokes when we create object of a class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Default: </a:t>
            </a:r>
            <a:r>
              <a:rPr lang="en-US" dirty="0" smtClean="0"/>
              <a:t>A constructor without parameters  </a:t>
            </a:r>
          </a:p>
          <a:p>
            <a:r>
              <a:rPr lang="en-US" dirty="0" smtClean="0"/>
              <a:t>public A()</a:t>
            </a:r>
          </a:p>
          <a:p>
            <a:r>
              <a:rPr lang="en-US" dirty="0" smtClean="0"/>
              <a:t>        {</a:t>
            </a:r>
          </a:p>
          <a:p>
            <a:endParaRPr lang="en-US" dirty="0" smtClean="0"/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Parameterized: </a:t>
            </a:r>
            <a:r>
              <a:rPr lang="en-US" dirty="0" smtClean="0"/>
              <a:t>A constructor declare with parameters</a:t>
            </a:r>
          </a:p>
          <a:p>
            <a:r>
              <a:rPr lang="en-US" dirty="0" smtClean="0"/>
              <a:t>		public  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, </a:t>
            </a:r>
            <a:r>
              <a:rPr lang="en-US" dirty="0" err="1" smtClean="0"/>
              <a:t>int</a:t>
            </a:r>
            <a:r>
              <a:rPr lang="en-US" dirty="0" smtClean="0"/>
              <a:t> j)</a:t>
            </a:r>
          </a:p>
          <a:p>
            <a:r>
              <a:rPr lang="en-US" dirty="0" smtClean="0"/>
              <a:t>			{</a:t>
            </a:r>
          </a:p>
          <a:p>
            <a:endParaRPr lang="en-US" dirty="0" smtClean="0"/>
          </a:p>
          <a:p>
            <a:r>
              <a:rPr lang="en-US" dirty="0" smtClean="0"/>
              <a:t>		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Copy Constructor:   </a:t>
            </a:r>
            <a:r>
              <a:rPr lang="en-US" dirty="0" smtClean="0"/>
              <a:t>In copy constructor we can pass class object as argument for copy one object information into another object</a:t>
            </a:r>
          </a:p>
          <a:p>
            <a:r>
              <a:rPr lang="en-US" dirty="0" smtClean="0"/>
              <a:t>			public A(A 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	{</a:t>
            </a:r>
          </a:p>
          <a:p>
            <a:endParaRPr lang="en-US" dirty="0" smtClean="0"/>
          </a:p>
          <a:p>
            <a:r>
              <a:rPr lang="en-US" dirty="0" smtClean="0"/>
              <a:t>			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Constructor overloading:  </a:t>
            </a:r>
          </a:p>
          <a:p>
            <a:r>
              <a:rPr lang="en-US" dirty="0" smtClean="0"/>
              <a:t>Defining multiple constructor in a same class</a:t>
            </a:r>
          </a:p>
          <a:p>
            <a:r>
              <a:rPr lang="en-US" dirty="0" smtClean="0"/>
              <a:t>		class    A</a:t>
            </a:r>
          </a:p>
          <a:p>
            <a:r>
              <a:rPr lang="en-US" dirty="0" smtClean="0"/>
              <a:t>		  {</a:t>
            </a:r>
          </a:p>
          <a:p>
            <a:r>
              <a:rPr lang="en-US" dirty="0" smtClean="0"/>
              <a:t>		public A()</a:t>
            </a:r>
          </a:p>
          <a:p>
            <a:r>
              <a:rPr lang="en-US" dirty="0" smtClean="0"/>
              <a:t>		  {</a:t>
            </a:r>
          </a:p>
          <a:p>
            <a:r>
              <a:rPr lang="en-US" dirty="0" smtClean="0"/>
              <a:t>		  }</a:t>
            </a:r>
          </a:p>
          <a:p>
            <a:r>
              <a:rPr lang="en-US" dirty="0" smtClean="0"/>
              <a:t>		public 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Note: Constructor overloading follow same rules of method overloading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Private Constructor:</a:t>
            </a:r>
          </a:p>
          <a:p>
            <a:pPr lvl="1"/>
            <a:r>
              <a:rPr lang="en-US" dirty="0" smtClean="0"/>
              <a:t>Private Constructor are not allow to create object a class.</a:t>
            </a:r>
          </a:p>
          <a:p>
            <a:pPr lvl="1"/>
            <a:r>
              <a:rPr lang="en-US" dirty="0" smtClean="0"/>
              <a:t>When the class is having sensitive data Private Constructor are useful to restrict the class to create object</a:t>
            </a:r>
          </a:p>
          <a:p>
            <a:pPr lvl="1"/>
            <a:r>
              <a:rPr lang="en-US" dirty="0" smtClean="0"/>
              <a:t>Declaration:</a:t>
            </a:r>
          </a:p>
          <a:p>
            <a:pPr lvl="2">
              <a:buNone/>
            </a:pPr>
            <a:r>
              <a:rPr lang="en-US" dirty="0" smtClean="0"/>
              <a:t>Private class class_name()</a:t>
            </a:r>
          </a:p>
          <a:p>
            <a:pPr lvl="2">
              <a:buNone/>
            </a:pPr>
            <a:r>
              <a:rPr lang="en-US" dirty="0" smtClean="0"/>
              <a:t>	{</a:t>
            </a:r>
          </a:p>
          <a:p>
            <a:pPr lvl="2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Static Constructor : </a:t>
            </a:r>
          </a:p>
          <a:p>
            <a:r>
              <a:rPr lang="en-US" dirty="0" smtClean="0"/>
              <a:t>static constructor declared with static keyword.</a:t>
            </a:r>
          </a:p>
          <a:p>
            <a:r>
              <a:rPr lang="en-US" dirty="0" smtClean="0"/>
              <a:t>its declaration should not include any access specifier</a:t>
            </a:r>
          </a:p>
          <a:p>
            <a:r>
              <a:rPr lang="en-US" dirty="0" smtClean="0"/>
              <a:t>it should not include any parameter list.</a:t>
            </a:r>
          </a:p>
          <a:p>
            <a:r>
              <a:rPr lang="en-US" dirty="0" smtClean="0"/>
              <a:t>we can declare one static constructor in a class</a:t>
            </a:r>
          </a:p>
          <a:p>
            <a:r>
              <a:rPr lang="en-US" dirty="0" smtClean="0"/>
              <a:t>static  does not support instance object creation i.e. it can not invokes when create object of a class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constructor define only static members</a:t>
            </a:r>
          </a:p>
          <a:p>
            <a:r>
              <a:rPr lang="en-US" dirty="0" smtClean="0"/>
              <a:t>it can be executes  before creation the object </a:t>
            </a:r>
          </a:p>
          <a:p>
            <a:pPr>
              <a:buNone/>
            </a:pPr>
            <a:r>
              <a:rPr lang="en-US" dirty="0" smtClean="0"/>
              <a:t>				or</a:t>
            </a:r>
          </a:p>
          <a:p>
            <a:r>
              <a:rPr lang="en-US" dirty="0" smtClean="0"/>
              <a:t>when the class loaded into the memory.</a:t>
            </a:r>
          </a:p>
          <a:p>
            <a:r>
              <a:rPr lang="en-US" dirty="0" smtClean="0"/>
              <a:t>	Declaration:</a:t>
            </a:r>
          </a:p>
          <a:p>
            <a:r>
              <a:rPr lang="en-US" dirty="0" smtClean="0"/>
              <a:t>	static class_name()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158</TotalTime>
  <Words>236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</dc:title>
  <dc:creator/>
  <cp:lastModifiedBy>santuparsi</cp:lastModifiedBy>
  <cp:revision>22</cp:revision>
  <dcterms:created xsi:type="dcterms:W3CDTF">2006-08-16T00:00:00Z</dcterms:created>
  <dcterms:modified xsi:type="dcterms:W3CDTF">2013-08-07T04:27:51Z</dcterms:modified>
</cp:coreProperties>
</file>