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7" r:id="rId4"/>
    <p:sldId id="264" r:id="rId5"/>
    <p:sldId id="263" r:id="rId6"/>
    <p:sldId id="259" r:id="rId7"/>
    <p:sldId id="265" r:id="rId8"/>
    <p:sldId id="260" r:id="rId9"/>
    <p:sldId id="261" r:id="rId10"/>
    <p:sldId id="262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05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9/23/2013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9/23/2013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9/23/2013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9/23/2013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1143000"/>
          </a:xfrm>
        </p:spPr>
        <p:txBody>
          <a:bodyPr/>
          <a:lstStyle/>
          <a:p>
            <a:r>
              <a:rPr lang="en-US" dirty="0" smtClean="0"/>
              <a:t>Delegates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752600"/>
            <a:ext cx="8229600" cy="438912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Delegates are similar to function pointers in c++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It is a mechanism by which methods can be passed as method parameters instead of data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But unlike C’s function pointer, delegates are type-safe and object oriented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Delegates are used to implement call-backs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 method can call another method through the delegate that is passed to it . This is known as an asynchronous callback. 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Like class and interface it is also a type and its references are also created and instantiated.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Delegate is an object that refer to a method.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Delegates are general-purpose mechanism for indirectly calling methods at runtime.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When we call a Delegate all the methods associate with the Delegate object will executes.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Care with anonymous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Cannot use </a:t>
            </a: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</a:rPr>
              <a:t>break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</a:rPr>
              <a:t>goto</a:t>
            </a:r>
            <a:r>
              <a:rPr lang="en-US" sz="2400" dirty="0" smtClean="0">
                <a:latin typeface="Courier New" pitchFamily="49" charset="0"/>
              </a:rPr>
              <a:t> </a:t>
            </a:r>
            <a:r>
              <a:rPr lang="en-US" sz="2400" dirty="0" smtClean="0"/>
              <a:t>or </a:t>
            </a: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</a:rPr>
              <a:t>continue</a:t>
            </a:r>
            <a:r>
              <a:rPr lang="en-US" sz="2400" dirty="0" smtClean="0">
                <a:latin typeface="Courier New" pitchFamily="49" charset="0"/>
              </a:rPr>
              <a:t> </a:t>
            </a:r>
            <a:r>
              <a:rPr lang="en-US" sz="2400" dirty="0" smtClean="0"/>
              <a:t>statements.</a:t>
            </a:r>
          </a:p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</a:rPr>
              <a:t>ref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</a:rPr>
              <a:t>out</a:t>
            </a:r>
            <a:r>
              <a:rPr lang="en-US" sz="2400" dirty="0" smtClean="0"/>
              <a:t> parameters of the enclosing method cannot be accessed.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Code is slower.</a:t>
            </a:r>
          </a:p>
          <a:p>
            <a:r>
              <a:rPr lang="en-US" sz="2400" dirty="0" smtClean="0"/>
              <a:t>Advantage of anonymous method come when you have to write a piece of code which will be used only in a single context.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 lambda expression is an anonymous function that can be used to create delegates or expression tree types.</a:t>
            </a:r>
          </a:p>
          <a:p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=&gt;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is the lambda operator, which is read as "goes to".</a:t>
            </a: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many LINQ expressions can be written using Lambda expression.</a:t>
            </a: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It is very easy to use aggregate functions with lambda expression.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using System;</a:t>
            </a:r>
          </a:p>
          <a:p>
            <a:r>
              <a:rPr lang="en-US" sz="24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class X</a:t>
            </a:r>
          </a:p>
          <a:p>
            <a:r>
              <a:rPr lang="en-US" sz="24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4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delegate </a:t>
            </a:r>
            <a:r>
              <a:rPr lang="en-US" sz="2400" b="1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cube(</a:t>
            </a:r>
            <a:r>
              <a:rPr lang="en-US" sz="2400" b="1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4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static void Main(string[] </a:t>
            </a:r>
            <a:r>
              <a:rPr lang="en-US" sz="2400" b="1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4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4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nb-NO" sz="24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 cube myDelegate = </a:t>
            </a:r>
            <a:r>
              <a:rPr lang="nb-NO" sz="2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x =&gt; x*x*x;</a:t>
            </a:r>
          </a:p>
          <a:p>
            <a:r>
              <a:rPr lang="en-US" sz="24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j = </a:t>
            </a:r>
            <a:r>
              <a:rPr lang="en-US" sz="2400" b="1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myDelegate</a:t>
            </a:r>
            <a:r>
              <a:rPr lang="en-US" sz="24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(5);</a:t>
            </a:r>
          </a:p>
          <a:p>
            <a:r>
              <a:rPr lang="en-US" sz="24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Console.Write</a:t>
            </a:r>
            <a:r>
              <a:rPr lang="en-US" sz="24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(j);</a:t>
            </a:r>
          </a:p>
          <a:p>
            <a:r>
              <a:rPr lang="en-US" sz="24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24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400" b="1" dirty="0" smtClean="0">
              <a:solidFill>
                <a:srgbClr val="5F5F5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//Prints 125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dirty="0" smtClean="0"/>
              <a:t>Delegates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33400" y="1752600"/>
            <a:ext cx="8153400" cy="4800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 implement delegate in our application we need to declare delegates, instantiate delegates and call delegates.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 can declare delegates by using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delegate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keyword.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Declaration:</a:t>
            </a:r>
          </a:p>
          <a:p>
            <a:pPr lvl="1">
              <a:buNone/>
            </a:pP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access-modifier  delegate  return-type delegate-name(parameter-list);</a:t>
            </a:r>
          </a:p>
          <a:p>
            <a:pPr lvl="1">
              <a:buNone/>
            </a:pP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Ex: delegate void Mydelegate(string s);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Instantiation </a:t>
            </a:r>
          </a:p>
          <a:p>
            <a:pPr lvl="1">
              <a:buNone/>
            </a:pP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delegate-name  object-name=new delegate-name(method-name)</a:t>
            </a:r>
          </a:p>
          <a:p>
            <a:pPr lvl="1">
              <a:buNone/>
            </a:pP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Or</a:t>
            </a:r>
          </a:p>
          <a:p>
            <a:pPr lvl="1">
              <a:buNone/>
            </a:pP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delegate-name  object-name=method-name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Invocation </a:t>
            </a:r>
          </a:p>
          <a:p>
            <a:pPr lvl="1">
              <a:buNone/>
            </a:pP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object-name();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Note: The delegate  can refer to the methods, which have the same signature and return type of the delegate 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Delegates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Delegates are two types.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Single- cast Delegate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Multi cast Delegate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Delegates[Contd.]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Single cast Delegate: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Single-cast delegate refer to one method at a time.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 single-cast delegate derived from  </a:t>
            </a:r>
            <a:r>
              <a:rPr lang="en-US" dirty="0" smtClean="0"/>
              <a:t>System.Delegate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class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9458" name="Picture 2" descr="C:\Users\santuparsi\Desktop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92263" y="3581400"/>
            <a:ext cx="5037137" cy="27447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Multicast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Delegate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Multicast delegate can invoke multiple methods at same time.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 Multicast delegate refers from  the </a:t>
            </a:r>
            <a:r>
              <a:rPr lang="en-US" dirty="0" smtClean="0"/>
              <a:t>System.MulticastDelegate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Class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When a multicast delegate is called ,it executes all the methods it wraps in the calling order.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methods called by the multicast delegate should not have a return value.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Multicast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Delegate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add a method to the delegate object , you simply make use of the overloaded += operator.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remove a method from the delegate object you make use of the overloaded operator -= 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multicast delegates calls a sequence of methods in the specified order.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If one of the methods in the sequence throws an exception, the iteration stops there!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Multicast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Delegate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482" name="Picture 2" descr="C:\Users\santuparsi\Desktop\Captur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95400"/>
            <a:ext cx="7696200" cy="510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Delegates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delegates: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Delegates are type-safe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Event handling mechanism  to know which  method to call when the event occurs.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multithreaded programming to supply the starting point of the thread execution.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Anonymous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Anonymous method is a new feature added in C# 2.0</a:t>
            </a:r>
          </a:p>
          <a:p>
            <a:r>
              <a:rPr lang="en-US" dirty="0" smtClean="0"/>
              <a:t>An anonymous method is an unnamed block of code that is used as parameter for the delegate.</a:t>
            </a:r>
          </a:p>
          <a:p>
            <a:pPr lvl="1">
              <a:buNone/>
            </a:pPr>
            <a:r>
              <a:rPr lang="en-US" dirty="0" smtClean="0"/>
              <a:t>	Public  </a:t>
            </a:r>
            <a:r>
              <a:rPr lang="en-US" dirty="0" smtClean="0">
                <a:solidFill>
                  <a:srgbClr val="C00000"/>
                </a:solidFill>
              </a:rPr>
              <a:t>delegate</a:t>
            </a:r>
            <a:r>
              <a:rPr lang="en-US" dirty="0" smtClean="0"/>
              <a:t> void Mydelegate();</a:t>
            </a:r>
          </a:p>
          <a:p>
            <a:pPr lvl="1">
              <a:buNone/>
            </a:pPr>
            <a:r>
              <a:rPr lang="en-US" dirty="0" smtClean="0"/>
              <a:t>	Mydelegate d=</a:t>
            </a:r>
            <a:r>
              <a:rPr lang="en-US" dirty="0" smtClean="0">
                <a:solidFill>
                  <a:srgbClr val="C00000"/>
                </a:solidFill>
              </a:rPr>
              <a:t>delegate</a:t>
            </a:r>
          </a:p>
          <a:p>
            <a:pPr lvl="1">
              <a:buNone/>
            </a:pPr>
            <a:r>
              <a:rPr lang="en-US" dirty="0" smtClean="0"/>
              <a:t>		{</a:t>
            </a:r>
          </a:p>
          <a:p>
            <a:pPr lvl="1">
              <a:buNone/>
            </a:pPr>
            <a:r>
              <a:rPr lang="en-US" dirty="0" smtClean="0"/>
              <a:t>		----------------------</a:t>
            </a:r>
          </a:p>
          <a:p>
            <a:pPr lvl="1">
              <a:buNone/>
            </a:pPr>
            <a:r>
              <a:rPr lang="en-US" dirty="0" smtClean="0"/>
              <a:t>		--------------------	           </a:t>
            </a:r>
            <a:r>
              <a:rPr lang="en-US" dirty="0" smtClean="0">
                <a:solidFill>
                  <a:srgbClr val="C00000"/>
                </a:solidFill>
              </a:rPr>
              <a:t>Anonymous code</a:t>
            </a:r>
          </a:p>
          <a:p>
            <a:pPr lvl="1">
              <a:buNone/>
            </a:pPr>
            <a:r>
              <a:rPr lang="en-US" dirty="0" smtClean="0"/>
              <a:t>		};</a:t>
            </a:r>
          </a:p>
          <a:p>
            <a:pPr lvl="1">
              <a:buNone/>
            </a:pPr>
            <a:r>
              <a:rPr lang="en-US" dirty="0" smtClean="0"/>
              <a:t>d()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>
            <a:off x="4495800" y="3505200"/>
            <a:ext cx="685800" cy="1905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761</TotalTime>
  <Words>584</Words>
  <Application>Microsoft Office PowerPoint</Application>
  <PresentationFormat>On-screen Show (4:3)</PresentationFormat>
  <Paragraphs>86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Median</vt:lpstr>
      <vt:lpstr>Delegates</vt:lpstr>
      <vt:lpstr>Delegates</vt:lpstr>
      <vt:lpstr>Types of Delegates</vt:lpstr>
      <vt:lpstr>Types of Delegates[Contd.]</vt:lpstr>
      <vt:lpstr>Multicast Delegate</vt:lpstr>
      <vt:lpstr>Multicast Delegate</vt:lpstr>
      <vt:lpstr>Multicast Delegate</vt:lpstr>
      <vt:lpstr>Delegates</vt:lpstr>
      <vt:lpstr>Anonymous Methods</vt:lpstr>
      <vt:lpstr>Care with anonymous methods</vt:lpstr>
      <vt:lpstr>Lambda expression</vt:lpstr>
      <vt:lpstr>Lambda expression example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Delegates</dc:title>
  <dc:creator/>
  <cp:lastModifiedBy>santuparsi</cp:lastModifiedBy>
  <cp:revision>70</cp:revision>
  <dcterms:created xsi:type="dcterms:W3CDTF">2006-08-16T00:00:00Z</dcterms:created>
  <dcterms:modified xsi:type="dcterms:W3CDTF">2013-09-23T12:05:27Z</dcterms:modified>
</cp:coreProperties>
</file>