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158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Enumerations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Enumeration is the set of named constants called enumeration list.</a:t>
            </a:r>
          </a:p>
          <a:p>
            <a:r>
              <a:rPr lang="en-US" smtClean="0"/>
              <a:t>it is a user defined value type</a:t>
            </a:r>
          </a:p>
          <a:p>
            <a:r>
              <a:rPr lang="en-US" smtClean="0"/>
              <a:t>enum keyword is used to declare enumeration</a:t>
            </a:r>
          </a:p>
          <a:p>
            <a:r>
              <a:rPr lang="en-US" smtClean="0"/>
              <a:t>enumeration type is any integral type like int,long ,byte short etc. it should not other types like char, string, double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Enumerations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the default type of the enumeration list elements is int.</a:t>
            </a:r>
          </a:p>
          <a:p>
            <a:r>
              <a:rPr lang="en-US" smtClean="0"/>
              <a:t>Declaration:</a:t>
            </a:r>
          </a:p>
          <a:p>
            <a:pPr lvl="1"/>
            <a:r>
              <a:rPr lang="en-US" smtClean="0"/>
              <a:t>enum enumname:datatype {enumeration list};</a:t>
            </a:r>
          </a:p>
          <a:p>
            <a:pPr lvl="1"/>
            <a:r>
              <a:rPr lang="en-US" smtClean="0"/>
              <a:t>default  data type is int</a:t>
            </a:r>
          </a:p>
          <a:p>
            <a:pPr lvl="1"/>
            <a:r>
              <a:rPr lang="en-US" smtClean="0"/>
              <a:t>Ex1:enum Days {Sat, Sun, Mon, Tue, Wed, Thu, Fri};</a:t>
            </a:r>
          </a:p>
          <a:p>
            <a:pPr lvl="1"/>
            <a:r>
              <a:rPr lang="en-US" smtClean="0"/>
              <a:t> In Enumeration list the items are called enumerators</a:t>
            </a:r>
          </a:p>
          <a:p>
            <a:pPr lvl="1"/>
            <a:r>
              <a:rPr lang="en-US" smtClean="0"/>
              <a:t>The value of the first enumerator is 0 and  the value of the each successive enumerator increased by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Enumerations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we can initialize the enumerator to override the default value.</a:t>
            </a:r>
          </a:p>
          <a:p>
            <a:r>
              <a:rPr lang="en-US" smtClean="0"/>
              <a:t>Ex: enum Days{sat=1,sun,mon,tue,wed,thu}</a:t>
            </a:r>
          </a:p>
          <a:p>
            <a:r>
              <a:rPr lang="en-US" smtClean="0"/>
              <a:t>Assigning enumerator value to variables</a:t>
            </a:r>
          </a:p>
          <a:p>
            <a:r>
              <a:rPr lang="en-US" smtClean="0"/>
              <a:t>		int i=(int)Days.sat[returns value]</a:t>
            </a:r>
          </a:p>
          <a:p>
            <a:r>
              <a:rPr lang="en-US" smtClean="0"/>
              <a:t>Accessing the enumerator name to variables</a:t>
            </a:r>
          </a:p>
          <a:p>
            <a:r>
              <a:rPr lang="en-US" smtClean="0"/>
              <a:t>       string name=Days.sat[returns name]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Enumerations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Enum</a:t>
            </a:r>
            <a:r>
              <a:rPr lang="en-US" dirty="0" smtClean="0"/>
              <a:t> is  a predefined </a:t>
            </a:r>
            <a:r>
              <a:rPr lang="en-US" dirty="0" smtClean="0"/>
              <a:t>class</a:t>
            </a:r>
            <a:r>
              <a:rPr lang="en-US" dirty="0" smtClean="0"/>
              <a:t> </a:t>
            </a:r>
            <a:r>
              <a:rPr lang="en-US" dirty="0" smtClean="0"/>
              <a:t>for </a:t>
            </a:r>
            <a:r>
              <a:rPr lang="en-US" dirty="0" smtClean="0"/>
              <a:t>enumerations under </a:t>
            </a:r>
            <a:r>
              <a:rPr lang="en-US" smtClean="0"/>
              <a:t>system library.</a:t>
            </a:r>
            <a:endParaRPr lang="en-US" dirty="0" smtClean="0"/>
          </a:p>
          <a:p>
            <a:r>
              <a:rPr lang="en-US" dirty="0" smtClean="0"/>
              <a:t>predefined methods in System. </a:t>
            </a:r>
            <a:r>
              <a:rPr lang="en-US" dirty="0" err="1" smtClean="0"/>
              <a:t>Enum</a:t>
            </a:r>
            <a:endParaRPr lang="en-US" dirty="0" smtClean="0"/>
          </a:p>
          <a:p>
            <a:pPr lvl="1"/>
            <a:r>
              <a:rPr lang="en-US" dirty="0" err="1" smtClean="0"/>
              <a:t>getnames</a:t>
            </a:r>
            <a:r>
              <a:rPr lang="en-US" dirty="0" smtClean="0"/>
              <a:t>()-it returns all names in enumeration list</a:t>
            </a:r>
          </a:p>
          <a:p>
            <a:pPr lvl="1"/>
            <a:r>
              <a:rPr lang="en-US" dirty="0" err="1" smtClean="0"/>
              <a:t>getvalues</a:t>
            </a:r>
            <a:r>
              <a:rPr lang="en-US" dirty="0" smtClean="0"/>
              <a:t>()- it returns all values in enumeration list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95</TotalTime>
  <Words>181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Median</vt:lpstr>
      <vt:lpstr>Enumerations</vt:lpstr>
      <vt:lpstr>Enumerations</vt:lpstr>
      <vt:lpstr>Enumerations</vt:lpstr>
      <vt:lpstr>Enumerations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Enumerations</dc:title>
  <dc:creator/>
  <cp:lastModifiedBy>santuparsi</cp:lastModifiedBy>
  <cp:revision>13</cp:revision>
  <dcterms:created xsi:type="dcterms:W3CDTF">2006-08-16T00:00:00Z</dcterms:created>
  <dcterms:modified xsi:type="dcterms:W3CDTF">2012-06-29T04:15:12Z</dcterms:modified>
</cp:coreProperties>
</file>