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1"/>
  </p:notesMasterIdLst>
  <p:sldIdLst>
    <p:sldId id="276" r:id="rId2"/>
    <p:sldId id="275" r:id="rId3"/>
    <p:sldId id="261" r:id="rId4"/>
    <p:sldId id="262" r:id="rId5"/>
    <p:sldId id="265" r:id="rId6"/>
    <p:sldId id="268" r:id="rId7"/>
    <p:sldId id="269" r:id="rId8"/>
    <p:sldId id="270" r:id="rId9"/>
    <p:sldId id="27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2DAA08-0AD6-4F4A-85DB-328247A0F7BB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277880-E91E-491D-9B83-18D30CA451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1301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FileHandling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C# performs file handling through streams.</a:t>
            </a:r>
          </a:p>
          <a:p>
            <a:r>
              <a:rPr lang="en-US" sz="2000" dirty="0" smtClean="0"/>
              <a:t>A Stream is nothing but group of bytes or chars.</a:t>
            </a:r>
          </a:p>
          <a:p>
            <a:r>
              <a:rPr lang="en-US" sz="2000" dirty="0" smtClean="0"/>
              <a:t>Stream is Required when we Transfer the data over Network or persist data into hard disk</a:t>
            </a:r>
          </a:p>
          <a:p>
            <a:r>
              <a:rPr lang="en-US" sz="2000" dirty="0" smtClean="0"/>
              <a:t>Types of Streams.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Character Stream:</a:t>
            </a:r>
            <a:r>
              <a:rPr lang="en-US" sz="2000" dirty="0" smtClean="0"/>
              <a:t> read  and write the data in the form of Character stream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Byte Stream:</a:t>
            </a:r>
            <a:r>
              <a:rPr lang="en-US" sz="2000" dirty="0" smtClean="0"/>
              <a:t> read and write the data in the form of Byte stream.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in System.IO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sz="2000" dirty="0" smtClean="0"/>
              <a:t>To work with Streams C# defines both byte and stream classes. With Stream classes we can</a:t>
            </a:r>
          </a:p>
          <a:p>
            <a:pPr lvl="1"/>
            <a:r>
              <a:rPr lang="en-US" sz="2000" dirty="0" smtClean="0"/>
              <a:t>	All the Stream classes are defined from System.IO namespace.	</a:t>
            </a:r>
          </a:p>
          <a:p>
            <a:pPr lvl="0"/>
            <a:endParaRPr lang="en-US" sz="2000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838200" y="3581400"/>
          <a:ext cx="236220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 Stream classes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dirty="0" err="1" smtClean="0">
                          <a:solidFill>
                            <a:srgbClr val="00B0F0"/>
                          </a:solidFill>
                        </a:rPr>
                        <a:t>TextReader</a:t>
                      </a:r>
                      <a:endParaRPr lang="en-US" dirty="0" smtClean="0">
                        <a:solidFill>
                          <a:srgbClr val="00B0F0"/>
                        </a:solidFill>
                      </a:endParaRPr>
                    </a:p>
                    <a:p>
                      <a:pPr lvl="1"/>
                      <a:r>
                        <a:rPr lang="en-US" dirty="0" err="1" smtClean="0">
                          <a:solidFill>
                            <a:srgbClr val="00B0F0"/>
                          </a:solidFill>
                        </a:rPr>
                        <a:t>TextWriter</a:t>
                      </a:r>
                      <a:endParaRPr lang="en-US" dirty="0" smtClean="0">
                        <a:solidFill>
                          <a:srgbClr val="00B0F0"/>
                        </a:solidFill>
                      </a:endParaRPr>
                    </a:p>
                    <a:p>
                      <a:pPr lvl="1"/>
                      <a:r>
                        <a:rPr lang="en-US" dirty="0" err="1" smtClean="0">
                          <a:solidFill>
                            <a:srgbClr val="00B0F0"/>
                          </a:solidFill>
                        </a:rPr>
                        <a:t>StreamReader</a:t>
                      </a:r>
                      <a:endParaRPr lang="en-US" dirty="0" smtClean="0">
                        <a:solidFill>
                          <a:srgbClr val="00B0F0"/>
                        </a:solidFill>
                      </a:endParaRPr>
                    </a:p>
                    <a:p>
                      <a:pPr lvl="1"/>
                      <a:r>
                        <a:rPr lang="en-US" dirty="0" err="1" smtClean="0">
                          <a:solidFill>
                            <a:srgbClr val="00B0F0"/>
                          </a:solidFill>
                        </a:rPr>
                        <a:t>StreamWriter</a:t>
                      </a:r>
                      <a:endParaRPr lang="en-US" dirty="0" smtClean="0">
                        <a:solidFill>
                          <a:srgbClr val="00B0F0"/>
                        </a:solidFill>
                      </a:endParaRP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9608876"/>
              </p:ext>
            </p:extLst>
          </p:nvPr>
        </p:nvGraphicFramePr>
        <p:xfrm>
          <a:off x="3657600" y="3733800"/>
          <a:ext cx="2438400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Byte Stream classes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Stream</a:t>
                      </a:r>
                    </a:p>
                    <a:p>
                      <a:pPr lvl="1"/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FileStream</a:t>
                      </a:r>
                    </a:p>
                    <a:p>
                      <a:pPr lvl="1"/>
                      <a:r>
                        <a:rPr lang="en-US" dirty="0" err="1" smtClean="0">
                          <a:solidFill>
                            <a:srgbClr val="00B0F0"/>
                          </a:solidFill>
                        </a:rPr>
                        <a:t>BinaryReader</a:t>
                      </a:r>
                      <a:endParaRPr lang="en-US" dirty="0" smtClean="0">
                        <a:solidFill>
                          <a:srgbClr val="00B0F0"/>
                        </a:solidFill>
                      </a:endParaRPr>
                    </a:p>
                    <a:p>
                      <a:pPr lvl="1"/>
                      <a:r>
                        <a:rPr lang="en-US" dirty="0" err="1" smtClean="0">
                          <a:solidFill>
                            <a:srgbClr val="00B0F0"/>
                          </a:solidFill>
                        </a:rPr>
                        <a:t>BinaryWriter</a:t>
                      </a:r>
                      <a:endParaRPr lang="en-US" dirty="0" smtClean="0">
                        <a:solidFill>
                          <a:srgbClr val="00B0F0"/>
                        </a:solidFill>
                      </a:endParaRPr>
                    </a:p>
                    <a:p>
                      <a:pPr lvl="1"/>
                      <a:r>
                        <a:rPr lang="en-US" dirty="0" err="1" smtClean="0">
                          <a:solidFill>
                            <a:srgbClr val="00B0F0"/>
                          </a:solidFill>
                        </a:rPr>
                        <a:t>MemoryStream</a:t>
                      </a:r>
                      <a:endParaRPr lang="en-US" dirty="0" smtClean="0">
                        <a:solidFill>
                          <a:srgbClr val="00B0F0"/>
                        </a:solidFill>
                      </a:endParaRP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StreamReader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StreamReader:</a:t>
            </a:r>
            <a:r>
              <a:rPr lang="en-US" sz="3200" dirty="0" smtClean="0"/>
              <a:t> This class is used to read the data from the specified file.</a:t>
            </a:r>
          </a:p>
          <a:p>
            <a:r>
              <a:rPr lang="en-US" sz="3200" dirty="0" smtClean="0"/>
              <a:t>StreamReader class Inherited with TextReader Class</a:t>
            </a:r>
          </a:p>
          <a:p>
            <a:r>
              <a:rPr lang="en-US" sz="3200" dirty="0" smtClean="0">
                <a:solidFill>
                  <a:srgbClr val="0000FF"/>
                </a:solidFill>
              </a:rPr>
              <a:t>public</a:t>
            </a:r>
            <a:r>
              <a:rPr lang="en-US" sz="3200" b="1" dirty="0" smtClean="0">
                <a:solidFill>
                  <a:srgbClr val="0000FF"/>
                </a:solidFill>
              </a:rPr>
              <a:t> StreamReader(string path);</a:t>
            </a:r>
          </a:p>
          <a:p>
            <a:r>
              <a:rPr lang="en-US" sz="3200" b="1" dirty="0" smtClean="0">
                <a:solidFill>
                  <a:srgbClr val="0000FF"/>
                </a:solidFill>
              </a:rPr>
              <a:t>When given path is not exist it raises </a:t>
            </a:r>
            <a:r>
              <a:rPr lang="en-US" sz="3200" b="1" i="1" dirty="0" smtClean="0">
                <a:solidFill>
                  <a:srgbClr val="C00000"/>
                </a:solidFill>
              </a:rPr>
              <a:t>“FilenotFoundException”</a:t>
            </a:r>
            <a:endParaRPr lang="en-US" sz="3200" i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3200" dirty="0" smtClean="0"/>
              <a:t>	Methods:</a:t>
            </a:r>
          </a:p>
          <a:p>
            <a:pPr lvl="1"/>
            <a:r>
              <a:rPr lang="en-US" sz="3200" dirty="0" err="1" smtClean="0">
                <a:solidFill>
                  <a:srgbClr val="C00000"/>
                </a:solidFill>
              </a:rPr>
              <a:t>Readline</a:t>
            </a:r>
            <a:r>
              <a:rPr lang="en-US" sz="3200" dirty="0" smtClean="0">
                <a:solidFill>
                  <a:srgbClr val="C00000"/>
                </a:solidFill>
              </a:rPr>
              <a:t>()-</a:t>
            </a:r>
            <a:r>
              <a:rPr lang="en-US" sz="3200" dirty="0" smtClean="0"/>
              <a:t>Reads a line of characters from the current stream and returns the data as a string. </a:t>
            </a:r>
          </a:p>
          <a:p>
            <a:pPr lvl="1">
              <a:buNone/>
            </a:pPr>
            <a:r>
              <a:rPr lang="en-US" sz="3200" dirty="0" smtClean="0"/>
              <a:t>						Or                                                it reads only one line of  text</a:t>
            </a:r>
          </a:p>
          <a:p>
            <a:pPr lvl="1"/>
            <a:r>
              <a:rPr lang="en-US" sz="3200" dirty="0" err="1" smtClean="0">
                <a:solidFill>
                  <a:srgbClr val="C00000"/>
                </a:solidFill>
              </a:rPr>
              <a:t>ReadtoEnd</a:t>
            </a:r>
            <a:r>
              <a:rPr lang="en-US" sz="3200" dirty="0" smtClean="0">
                <a:solidFill>
                  <a:srgbClr val="C00000"/>
                </a:solidFill>
              </a:rPr>
              <a:t>()-</a:t>
            </a:r>
            <a:r>
              <a:rPr lang="en-US" sz="3200" dirty="0" smtClean="0"/>
              <a:t>Reads the stream from the current position to the end of the stream. </a:t>
            </a:r>
          </a:p>
          <a:p>
            <a:pPr lvl="1">
              <a:buNone/>
            </a:pPr>
            <a:r>
              <a:rPr lang="en-US" sz="3200" dirty="0" smtClean="0"/>
              <a:t>			or</a:t>
            </a:r>
          </a:p>
          <a:p>
            <a:pPr lvl="1">
              <a:buNone/>
            </a:pPr>
            <a:r>
              <a:rPr lang="en-US" sz="3200" dirty="0" smtClean="0"/>
              <a:t>	it reads all the text of the given file</a:t>
            </a:r>
          </a:p>
          <a:p>
            <a:pPr lvl="1"/>
            <a:r>
              <a:rPr lang="en-US" sz="3200" dirty="0" smtClean="0">
                <a:solidFill>
                  <a:srgbClr val="C00000"/>
                </a:solidFill>
              </a:rPr>
              <a:t>Close()-</a:t>
            </a:r>
            <a:r>
              <a:rPr lang="en-US" sz="3200" dirty="0" smtClean="0"/>
              <a:t>close the </a:t>
            </a:r>
            <a:r>
              <a:rPr lang="en-US" sz="3200" dirty="0" err="1" smtClean="0"/>
              <a:t>StreamReader</a:t>
            </a:r>
            <a:r>
              <a:rPr lang="en-US" sz="3200" dirty="0" smtClean="0"/>
              <a:t> object</a:t>
            </a:r>
          </a:p>
          <a:p>
            <a:pPr lvl="1"/>
            <a:r>
              <a:rPr lang="en-US" sz="3200" dirty="0" smtClean="0">
                <a:solidFill>
                  <a:srgbClr val="C00000"/>
                </a:solidFill>
              </a:rPr>
              <a:t>Dispose()-</a:t>
            </a:r>
            <a:r>
              <a:rPr lang="en-US" sz="3200" dirty="0" smtClean="0"/>
              <a:t>to dispose the object.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Write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Stream Writer:</a:t>
            </a:r>
            <a:r>
              <a:rPr lang="en-US" sz="2000" dirty="0" smtClean="0"/>
              <a:t> This class is used to write the data to the specified file.</a:t>
            </a:r>
          </a:p>
          <a:p>
            <a:r>
              <a:rPr lang="en-US" sz="2000" dirty="0" smtClean="0"/>
              <a:t>StreamWriter class Inherited with TextWriter Class</a:t>
            </a:r>
          </a:p>
          <a:p>
            <a:r>
              <a:rPr lang="en-US" sz="2000" dirty="0" smtClean="0">
                <a:solidFill>
                  <a:srgbClr val="0000FF"/>
                </a:solidFill>
              </a:rPr>
              <a:t>public</a:t>
            </a:r>
            <a:r>
              <a:rPr lang="en-US" sz="2000" b="1" dirty="0" smtClean="0">
                <a:solidFill>
                  <a:srgbClr val="0000FF"/>
                </a:solidFill>
              </a:rPr>
              <a:t> StreamWriter(string path):</a:t>
            </a:r>
          </a:p>
          <a:p>
            <a:r>
              <a:rPr lang="en-US" sz="2000" dirty="0" smtClean="0"/>
              <a:t>If Given path is not exist it will create a new file instead of rise exception</a:t>
            </a:r>
          </a:p>
          <a:p>
            <a:pPr>
              <a:buNone/>
            </a:pPr>
            <a:r>
              <a:rPr lang="en-US" sz="2000" dirty="0" smtClean="0"/>
              <a:t>	Methods:</a:t>
            </a:r>
          </a:p>
          <a:p>
            <a:pPr lvl="1"/>
            <a:r>
              <a:rPr lang="en-US" sz="2000" dirty="0" smtClean="0">
                <a:solidFill>
                  <a:srgbClr val="C00000"/>
                </a:solidFill>
              </a:rPr>
              <a:t>Write(string</a:t>
            </a:r>
            <a:r>
              <a:rPr lang="en-US" sz="2000" b="1" dirty="0" smtClean="0">
                <a:solidFill>
                  <a:srgbClr val="C00000"/>
                </a:solidFill>
              </a:rPr>
              <a:t> value): </a:t>
            </a:r>
            <a:r>
              <a:rPr lang="en-US" sz="2000" dirty="0" smtClean="0"/>
              <a:t>It writes the text on same line</a:t>
            </a:r>
          </a:p>
          <a:p>
            <a:pPr lvl="1"/>
            <a:r>
              <a:rPr lang="en-US" sz="2000" dirty="0" smtClean="0">
                <a:solidFill>
                  <a:srgbClr val="C00000"/>
                </a:solidFill>
              </a:rPr>
              <a:t>Write(char value):</a:t>
            </a:r>
          </a:p>
          <a:p>
            <a:pPr lvl="1"/>
            <a:r>
              <a:rPr lang="en-US" sz="2000" dirty="0" smtClean="0">
                <a:solidFill>
                  <a:srgbClr val="C00000"/>
                </a:solidFill>
              </a:rPr>
              <a:t>WriteLine(string</a:t>
            </a:r>
            <a:r>
              <a:rPr lang="en-US" sz="2000" b="1" dirty="0" smtClean="0">
                <a:solidFill>
                  <a:srgbClr val="C00000"/>
                </a:solidFill>
              </a:rPr>
              <a:t> value): </a:t>
            </a:r>
            <a:r>
              <a:rPr lang="en-US" sz="2000" dirty="0" smtClean="0"/>
              <a:t>It writes the text on new line every time.</a:t>
            </a:r>
          </a:p>
          <a:p>
            <a:pPr lvl="1"/>
            <a:r>
              <a:rPr lang="en-US" sz="2000" dirty="0" smtClean="0">
                <a:solidFill>
                  <a:srgbClr val="C00000"/>
                </a:solidFill>
              </a:rPr>
              <a:t>Buffer(): </a:t>
            </a:r>
            <a:r>
              <a:rPr lang="en-US" sz="2000" dirty="0" smtClean="0"/>
              <a:t>Clears all buffers for the current writer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Stream is a abstract class</a:t>
            </a:r>
          </a:p>
          <a:p>
            <a:r>
              <a:rPr lang="en-US" sz="2000" dirty="0" smtClean="0"/>
              <a:t>Methods:</a:t>
            </a:r>
          </a:p>
          <a:p>
            <a:pPr lvl="1"/>
            <a:r>
              <a:rPr lang="en-US" sz="2000" dirty="0" smtClean="0"/>
              <a:t>ReadByte()/WriteByte():read and write a single byte</a:t>
            </a:r>
          </a:p>
          <a:p>
            <a:pPr lvl="1"/>
            <a:r>
              <a:rPr lang="en-US" sz="2000" dirty="0" smtClean="0"/>
              <a:t>Flush() :send any pending output to the device</a:t>
            </a:r>
          </a:p>
          <a:p>
            <a:pPr lvl="1"/>
            <a:r>
              <a:rPr lang="en-US" sz="2000" dirty="0" smtClean="0"/>
              <a:t>Seek():move the read/write pointer inside the stream</a:t>
            </a:r>
          </a:p>
          <a:p>
            <a:pPr lvl="1"/>
            <a:r>
              <a:rPr lang="en-US" sz="2000" dirty="0" smtClean="0"/>
              <a:t>Close() :frees resources associated with the stream</a:t>
            </a:r>
          </a:p>
          <a:p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FileStream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FileStream</a:t>
            </a:r>
            <a:r>
              <a:rPr lang="en-US" sz="2000" dirty="0" smtClean="0"/>
              <a:t> implemented with stream class</a:t>
            </a:r>
          </a:p>
          <a:p>
            <a:r>
              <a:rPr lang="en-US" sz="2000" dirty="0" smtClean="0"/>
              <a:t>FileStream is having following constructors</a:t>
            </a:r>
          </a:p>
          <a:p>
            <a:pPr lvl="1"/>
            <a:r>
              <a:rPr lang="en-US" sz="2000" dirty="0" smtClean="0"/>
              <a:t>FileStream(string</a:t>
            </a:r>
            <a:r>
              <a:rPr lang="en-US" sz="2000" b="1" dirty="0" smtClean="0"/>
              <a:t> path, FileMode mode);</a:t>
            </a:r>
          </a:p>
          <a:p>
            <a:pPr lvl="1"/>
            <a:r>
              <a:rPr lang="en-US" sz="2000" dirty="0" smtClean="0"/>
              <a:t>FileStream(string</a:t>
            </a:r>
            <a:r>
              <a:rPr lang="en-US" sz="2000" b="1" dirty="0" smtClean="0"/>
              <a:t> path, FileMode mode, FileAccess access):</a:t>
            </a:r>
          </a:p>
          <a:p>
            <a:pPr lvl="1"/>
            <a:r>
              <a:rPr lang="en-US" sz="2000" dirty="0" smtClean="0"/>
              <a:t>FileStream(string</a:t>
            </a:r>
            <a:r>
              <a:rPr lang="en-US" sz="2000" b="1" dirty="0" smtClean="0"/>
              <a:t> path, FileMode mode, FileAccess access, FileShare share)</a:t>
            </a:r>
          </a:p>
          <a:p>
            <a:pPr lvl="1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FileMode Description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495809" y="1371600"/>
            <a:ext cx="815238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share &amp; File Access</a:t>
            </a:r>
            <a:endParaRPr lang="en-US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3733800"/>
            <a:ext cx="81534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371600"/>
            <a:ext cx="8075612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05000"/>
            <a:ext cx="8458200" cy="3491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2294</TotalTime>
  <Words>280</Words>
  <Application>Microsoft Office PowerPoint</Application>
  <PresentationFormat>On-screen Show (4:3)</PresentationFormat>
  <Paragraphs>62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Median</vt:lpstr>
      <vt:lpstr>FileHandling</vt:lpstr>
      <vt:lpstr>Classes in System.IO</vt:lpstr>
      <vt:lpstr>StreamReader</vt:lpstr>
      <vt:lpstr>Stream Write</vt:lpstr>
      <vt:lpstr>Stream class</vt:lpstr>
      <vt:lpstr>FileStream class</vt:lpstr>
      <vt:lpstr>FileMode Description</vt:lpstr>
      <vt:lpstr>File share &amp; File Access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FileHandling</dc:title>
  <dc:creator/>
  <cp:lastModifiedBy>Santu</cp:lastModifiedBy>
  <cp:revision>173</cp:revision>
  <dcterms:created xsi:type="dcterms:W3CDTF">2006-08-16T00:00:00Z</dcterms:created>
  <dcterms:modified xsi:type="dcterms:W3CDTF">2016-10-27T03:57:24Z</dcterms:modified>
</cp:coreProperties>
</file>