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An array elements can be accessed using [] operator.</a:t>
            </a:r>
          </a:p>
          <a:p>
            <a:pPr lvl="0"/>
            <a:r>
              <a:rPr lang="en-US" dirty="0" smtClean="0"/>
              <a:t>C# also provides a capability to use []  operators on any user-defined classes (or 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For instance, 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FlowerVase</a:t>
            </a:r>
            <a:r>
              <a:rPr lang="en-US" dirty="0" smtClean="0"/>
              <a:t>{….}</a:t>
            </a:r>
          </a:p>
          <a:p>
            <a:pPr lvl="1"/>
            <a:r>
              <a:rPr lang="en-US" dirty="0" err="1" smtClean="0"/>
              <a:t>FlowerVase</a:t>
            </a:r>
            <a:r>
              <a:rPr lang="en-US" dirty="0" smtClean="0"/>
              <a:t> f= new </a:t>
            </a:r>
            <a:r>
              <a:rPr lang="en-US" dirty="0" err="1" smtClean="0"/>
              <a:t>FlowerVase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	f[0]= 12</a:t>
            </a:r>
          </a:p>
          <a:p>
            <a:pPr lvl="1"/>
            <a:r>
              <a:rPr lang="en-US" dirty="0" smtClean="0"/>
              <a:t>	f[1]= 13</a:t>
            </a:r>
          </a:p>
          <a:p>
            <a:pPr lvl="0"/>
            <a:r>
              <a:rPr lang="en-US" dirty="0" smtClean="0"/>
              <a:t>But for this we need to create something called a indexer.</a:t>
            </a:r>
          </a:p>
          <a:p>
            <a:r>
              <a:rPr lang="en-US" dirty="0" smtClean="0"/>
              <a:t>the object will be act as an array when the class is having indexers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Declaration:</a:t>
            </a:r>
            <a:endParaRPr lang="en-US" dirty="0" smtClean="0">
              <a:solidFill>
                <a:srgbClr val="C00000"/>
              </a:solidFill>
            </a:endParaRPr>
          </a:p>
          <a:p>
            <a:pPr lvl="0"/>
            <a:r>
              <a:rPr lang="en-US" dirty="0" smtClean="0"/>
              <a:t>public return-type this[</a:t>
            </a:r>
            <a:r>
              <a:rPr lang="en-US" dirty="0" err="1" smtClean="0"/>
              <a:t>int</a:t>
            </a:r>
            <a:r>
              <a:rPr lang="en-US" dirty="0" smtClean="0"/>
              <a:t> index-position]</a:t>
            </a:r>
          </a:p>
          <a:p>
            <a:pPr lvl="0"/>
            <a:r>
              <a:rPr lang="en-US" dirty="0" smtClean="0"/>
              <a:t>{</a:t>
            </a:r>
          </a:p>
          <a:p>
            <a:pPr lvl="0"/>
            <a:r>
              <a:rPr lang="en-US" dirty="0" smtClean="0"/>
              <a:t>get { return some-value}</a:t>
            </a:r>
          </a:p>
          <a:p>
            <a:pPr lvl="0"/>
            <a:r>
              <a:rPr lang="en-US" dirty="0" smtClean="0"/>
              <a:t>set { some-value= value}</a:t>
            </a:r>
          </a:p>
          <a:p>
            <a:pPr lvl="0"/>
            <a:r>
              <a:rPr lang="en-US" dirty="0" smtClean="0"/>
              <a:t>}</a:t>
            </a:r>
          </a:p>
          <a:p>
            <a:r>
              <a:rPr lang="en-US" dirty="0" smtClean="0"/>
              <a:t>indexer name should be this keyword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Indexers in C# must have at least one parameter. Else the compiler will generate a compilation error.</a:t>
            </a:r>
          </a:p>
          <a:p>
            <a:r>
              <a:rPr lang="en-US" dirty="0" smtClean="0"/>
              <a:t>One parameter indexer are called one dimensional indexers</a:t>
            </a:r>
          </a:p>
          <a:p>
            <a:r>
              <a:rPr lang="en-US" dirty="0" smtClean="0"/>
              <a:t>Two parameter indexers are called two dimensional </a:t>
            </a:r>
            <a:r>
              <a:rPr lang="en-US" dirty="0" smtClean="0"/>
              <a:t>indexers</a:t>
            </a:r>
            <a:endParaRPr lang="en-US" b="1" i="1" u="sng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r>
              <a:rPr lang="en-US" dirty="0" smtClean="0"/>
              <a:t>Indexers can be overloading</a:t>
            </a:r>
          </a:p>
          <a:p>
            <a:r>
              <a:rPr lang="en-US" dirty="0" smtClean="0"/>
              <a:t>Indexers can’t declared as static[static indexers are not supported by c#]</a:t>
            </a:r>
          </a:p>
          <a:p>
            <a:r>
              <a:rPr lang="en-US" dirty="0" smtClean="0"/>
              <a:t>indexers </a:t>
            </a:r>
            <a:r>
              <a:rPr lang="en-US" dirty="0" smtClean="0"/>
              <a:t>directly access with the class object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en-US" dirty="0" smtClean="0"/>
              <a:t>to call setaccessor of </a:t>
            </a:r>
            <a:r>
              <a:rPr lang="en-US" dirty="0" smtClean="0"/>
              <a:t>indexers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object[index]=value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//to call get </a:t>
            </a:r>
            <a:r>
              <a:rPr lang="en-US" dirty="0" err="1" smtClean="0"/>
              <a:t>accessor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some variable=object[index];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two dimensional indexers</a:t>
            </a:r>
            <a:endParaRPr lang="en-US" b="1" i="1" u="sng" kern="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dirty="0" smtClean="0"/>
              <a:t>public </a:t>
            </a:r>
            <a:r>
              <a:rPr lang="en-US" dirty="0" smtClean="0"/>
              <a:t>return-type this[int </a:t>
            </a:r>
            <a:r>
              <a:rPr lang="en-US" dirty="0" smtClean="0"/>
              <a:t>index, int index1]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get { return some-value}</a:t>
            </a:r>
          </a:p>
          <a:p>
            <a:pPr lvl="1">
              <a:buNone/>
            </a:pPr>
            <a:r>
              <a:rPr lang="en-US" dirty="0" smtClean="0"/>
              <a:t>set { some-value= value}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</TotalTime>
  <Words>144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Indexers</vt:lpstr>
      <vt:lpstr>Indexers</vt:lpstr>
      <vt:lpstr>Indexers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Indexers</dc:title>
  <dc:creator/>
  <cp:lastModifiedBy>santuparsi</cp:lastModifiedBy>
  <cp:revision>18</cp:revision>
  <dcterms:created xsi:type="dcterms:W3CDTF">2006-08-16T00:00:00Z</dcterms:created>
  <dcterms:modified xsi:type="dcterms:W3CDTF">2012-06-18T15:29:24Z</dcterms:modified>
</cp:coreProperties>
</file>