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Inheritance is an one of the three foundational features of Object Oriented Programming.</a:t>
            </a:r>
          </a:p>
          <a:p>
            <a:r>
              <a:rPr lang="en-US" dirty="0" smtClean="0"/>
              <a:t> Inheritance allows to  deriving features from one class into another class.</a:t>
            </a:r>
          </a:p>
          <a:p>
            <a:r>
              <a:rPr lang="en-US" dirty="0" smtClean="0"/>
              <a:t>Inheritance leads to code reusability[write once use many times]</a:t>
            </a:r>
          </a:p>
          <a:p>
            <a:r>
              <a:rPr lang="en-US" dirty="0" smtClean="0"/>
              <a:t>Inheritance saves memory</a:t>
            </a:r>
          </a:p>
          <a:p>
            <a:r>
              <a:rPr lang="en-US" dirty="0" smtClean="0"/>
              <a:t>In c# a class that is inherited is called as </a:t>
            </a:r>
            <a:r>
              <a:rPr lang="en-US" dirty="0" smtClean="0">
                <a:solidFill>
                  <a:srgbClr val="0070C0"/>
                </a:solidFill>
              </a:rPr>
              <a:t>base class</a:t>
            </a:r>
          </a:p>
          <a:p>
            <a:r>
              <a:rPr lang="en-US" dirty="0" smtClean="0"/>
              <a:t>The class that does the Inheriting is called </a:t>
            </a:r>
            <a:r>
              <a:rPr lang="en-US" dirty="0" smtClean="0">
                <a:solidFill>
                  <a:srgbClr val="0070C0"/>
                </a:solidFill>
              </a:rPr>
              <a:t>derived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derived class is a specialized version of a base class. It inherits all of the variables, methods, properties, and indexers defined by the base class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Types: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Single Inheritance: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							</a:t>
            </a:r>
            <a:r>
              <a:rPr lang="en-US" dirty="0" smtClean="0"/>
              <a:t>base 																						 		derived																						Note: In Inheritance A derived class object</a:t>
            </a:r>
          </a:p>
          <a:p>
            <a:pPr>
              <a:buNone/>
            </a:pPr>
            <a:r>
              <a:rPr lang="en-US" dirty="0" smtClean="0"/>
              <a:t>Can Access the members of base and derived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66800" y="27432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6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rot="5400000">
            <a:off x="1066800" y="3733800"/>
            <a:ext cx="609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0480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43434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14800" y="2438400"/>
            <a:ext cx="3048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B:A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469087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Multilevel Inheritance: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							</a:t>
            </a:r>
            <a:r>
              <a:rPr lang="en-US" dirty="0" smtClean="0"/>
              <a:t> 								 base 														 									 derived base 																						 derived 	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66800" y="27432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6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rot="5400000">
            <a:off x="1066800" y="3733800"/>
            <a:ext cx="609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30480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43434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05400" y="2590800"/>
            <a:ext cx="3048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B:A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C:B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5181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2600" y="5486400"/>
            <a:ext cx="685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 rot="5400000">
            <a:off x="1143794" y="4952206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491947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Hierarchical Inheritance: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							</a:t>
            </a:r>
            <a:r>
              <a:rPr lang="en-US" dirty="0" smtClean="0"/>
              <a:t> 								 														 									 																						 de	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438400" y="25908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600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rot="10800000" flipV="1">
            <a:off x="1371600" y="3200400"/>
            <a:ext cx="1066800" cy="8382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05400" y="2590800"/>
            <a:ext cx="3048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B:A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C:A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657600" y="40386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600" dirty="0"/>
          </a:p>
        </p:txBody>
      </p:sp>
      <p:cxnSp>
        <p:nvCxnSpPr>
          <p:cNvPr id="21" name="Straight Arrow Connector 7"/>
          <p:cNvCxnSpPr>
            <a:endCxn id="10" idx="0"/>
          </p:cNvCxnSpPr>
          <p:nvPr/>
        </p:nvCxnSpPr>
        <p:spPr>
          <a:xfrm>
            <a:off x="3048000" y="3200400"/>
            <a:ext cx="914400" cy="8382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9"/>
            <a:ext cx="8229600" cy="491947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Multiple Inheritance: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									</a:t>
            </a:r>
            <a:r>
              <a:rPr lang="en-US" dirty="0" smtClean="0"/>
              <a:t> 								 														 									 															</a:t>
            </a:r>
            <a:r>
              <a:rPr lang="en-US" dirty="0" err="1" smtClean="0"/>
              <a:t>ee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6670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219200" y="26670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en-US" sz="3600" dirty="0"/>
          </a:p>
        </p:txBody>
      </p:sp>
      <p:sp>
        <p:nvSpPr>
          <p:cNvPr id="18" name="Rectangle 17"/>
          <p:cNvSpPr/>
          <p:nvPr/>
        </p:nvSpPr>
        <p:spPr>
          <a:xfrm>
            <a:off x="5181600" y="1905000"/>
            <a:ext cx="3048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A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B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</a:p>
          <a:p>
            <a:pPr algn="ctr"/>
            <a:r>
              <a:rPr lang="en-US" sz="2400" dirty="0" smtClean="0"/>
              <a:t>Class C:A,B</a:t>
            </a:r>
          </a:p>
          <a:p>
            <a:pPr algn="ctr"/>
            <a:r>
              <a:rPr lang="en-US" sz="2400" dirty="0" smtClean="0"/>
              <a:t>{</a:t>
            </a:r>
          </a:p>
          <a:p>
            <a:pPr algn="ctr"/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86000" y="3962400"/>
            <a:ext cx="609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</a:t>
            </a:r>
            <a:endParaRPr lang="en-US" sz="3600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513806" y="3200400"/>
            <a:ext cx="991394" cy="53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3"/>
          </p:cNvCxnSpPr>
          <p:nvPr/>
        </p:nvCxnSpPr>
        <p:spPr>
          <a:xfrm>
            <a:off x="1828800" y="3009900"/>
            <a:ext cx="6096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90600" y="5334000"/>
            <a:ext cx="4114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C# does not support Multiple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C#.Net does not support Multiple, Hybrid Inheritance directly, we can support with the help of interface.</a:t>
            </a:r>
          </a:p>
          <a:p>
            <a:pPr lvl="8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2971800"/>
          <a:ext cx="5486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B(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</a:rPr>
                        <a:t>nheriited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with A)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 and 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Calling base class constructor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2209800"/>
            <a:ext cx="69342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derived-constructor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</a:rPr>
              <a:t>parameter-list</a:t>
            </a:r>
            <a:r>
              <a:rPr lang="en-US" sz="2400" dirty="0" smtClean="0">
                <a:solidFill>
                  <a:schemeClr val="tx1"/>
                </a:solidFill>
              </a:rPr>
              <a:t>) : base(</a:t>
            </a:r>
            <a:r>
              <a:rPr lang="en-US" sz="2400" i="1" dirty="0" err="1" smtClean="0">
                <a:solidFill>
                  <a:schemeClr val="tx1"/>
                </a:solidFill>
              </a:rPr>
              <a:t>arg</a:t>
            </a:r>
            <a:r>
              <a:rPr lang="en-US" sz="2400" i="1" dirty="0" smtClean="0">
                <a:solidFill>
                  <a:schemeClr val="tx1"/>
                </a:solidFill>
              </a:rPr>
              <a:t>-list</a:t>
            </a:r>
            <a:r>
              <a:rPr lang="en-US" sz="2400" dirty="0" smtClean="0">
                <a:solidFill>
                  <a:schemeClr val="tx1"/>
                </a:solidFill>
              </a:rPr>
              <a:t>) { // body of constructor 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name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Inheritance it is possible to define same member in base class and derived class. when this happens, the member in the base class is hidden with in the derived class.</a:t>
            </a:r>
          </a:p>
          <a:p>
            <a:r>
              <a:rPr lang="en-US" dirty="0" smtClean="0"/>
              <a:t>This is not technically not an error compiler will issue a warning message.</a:t>
            </a:r>
          </a:p>
          <a:p>
            <a:r>
              <a:rPr lang="en-US" dirty="0" smtClean="0"/>
              <a:t>To prevent the warning derived class must be declared with new keyword.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methods and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virtual method</a:t>
            </a:r>
            <a:r>
              <a:rPr lang="en-US" dirty="0" smtClean="0"/>
              <a:t> is a method that is declared as </a:t>
            </a:r>
            <a:r>
              <a:rPr lang="en-US" b="1" dirty="0" smtClean="0"/>
              <a:t>virtual</a:t>
            </a:r>
            <a:r>
              <a:rPr lang="en-US" dirty="0" smtClean="0"/>
              <a:t> in a base class and redefined in one or more derived classes. </a:t>
            </a:r>
            <a:endParaRPr lang="en-US" dirty="0" smtClean="0"/>
          </a:p>
          <a:p>
            <a:r>
              <a:rPr lang="en-US" dirty="0" smtClean="0"/>
              <a:t>Each derived class can have its own version of a virtual methods.</a:t>
            </a:r>
          </a:p>
          <a:p>
            <a:r>
              <a:rPr lang="en-US" dirty="0" smtClean="0"/>
              <a:t>declare </a:t>
            </a:r>
            <a:r>
              <a:rPr lang="en-US" dirty="0" smtClean="0"/>
              <a:t>a method as virtual inside a base class by preceding its declaration with the keyword </a:t>
            </a:r>
            <a:r>
              <a:rPr lang="en-US" b="1" dirty="0" smtClean="0"/>
              <a:t>virtual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a virtual method is redefined by a derived class, the </a:t>
            </a:r>
            <a:r>
              <a:rPr lang="en-US" b="1" dirty="0" smtClean="0"/>
              <a:t>override</a:t>
            </a:r>
            <a:r>
              <a:rPr lang="en-US" dirty="0" smtClean="0"/>
              <a:t> modifier is used.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process of redefining a virtual method inside a derived class is called </a:t>
            </a:r>
            <a:r>
              <a:rPr lang="en-US" i="1" dirty="0" smtClean="0"/>
              <a:t>method overriding.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overriding a method, the names and the type signatures of the override method must be the same as the virtual method that is being overridden. Also, a virtual method cannot be specified as </a:t>
            </a:r>
            <a:r>
              <a:rPr lang="en-US" b="1" dirty="0" smtClean="0"/>
              <a:t>static</a:t>
            </a:r>
            <a:r>
              <a:rPr lang="en-US" dirty="0" smtClean="0"/>
              <a:t> or </a:t>
            </a:r>
            <a:r>
              <a:rPr lang="en-US" b="1" dirty="0" smtClean="0"/>
              <a:t>abstract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Method overriding is one of the powerful concepts of c#.It implements runtime polymorphism in c#.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515</TotalTime>
  <Words>457</Words>
  <Application>Microsoft Office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Median</vt:lpstr>
      <vt:lpstr>Inheritance</vt:lpstr>
      <vt:lpstr>Inheritance</vt:lpstr>
      <vt:lpstr>Inheritance</vt:lpstr>
      <vt:lpstr>Inheritance</vt:lpstr>
      <vt:lpstr>Inheritance</vt:lpstr>
      <vt:lpstr>Inheritance</vt:lpstr>
      <vt:lpstr>Constructors and Inheritance</vt:lpstr>
      <vt:lpstr>Inheritance and name hiding</vt:lpstr>
      <vt:lpstr>Virtual methods and overriding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/>
  <cp:lastModifiedBy>santuparsi</cp:lastModifiedBy>
  <cp:revision>56</cp:revision>
  <dcterms:created xsi:type="dcterms:W3CDTF">2006-08-16T00:00:00Z</dcterms:created>
  <dcterms:modified xsi:type="dcterms:W3CDTF">2012-09-16T14:49:31Z</dcterms:modified>
</cp:coreProperties>
</file>