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An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looks like a class, but has no implementation of its members.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An interface defines a set of abstract methods that will be implemented by a class or struct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An interface does not implement any member itself.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Interface is a purely logical construct that defines functionality with out specifying implementation.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An interface is a user defined reference type.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Once an Interface is defined ,any no of classes implement it.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Interface doesn't support Instantiation but support inheritance.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Default accessspecifier for interface is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internal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To implement an interface, a class must provide implementations for the methods described by the Interface.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Interface  members can be methods,properties,events and indexers.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Interface members can not be fields, constructors and static members.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Interface members are by default public and abstract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Interface members declaration should not include any keyword like abstract,static,virtual,override etc.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When a class implement interface ,the class must implement the entire interface members.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when we implement interface members in class each member must be declared with public.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Declaration</a:t>
            </a:r>
          </a:p>
          <a:p>
            <a:pPr lvl="2">
              <a:buFontTx/>
              <a:buNone/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2286000"/>
            <a:ext cx="7391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interface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Itest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f(string s); //abstract method</a:t>
            </a:r>
          </a:p>
          <a:p>
            <a:pPr lvl="2"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x {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get;set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 }   //abstract property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string this[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index] { get; set; } //indexer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A:Itest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//Implement Interface members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interface can inherit with one or more interfaces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Ia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Ib:Ia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Ic:Ia,Ib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A:Ia,Ib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B:c,Ia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 }</a:t>
            </a:r>
          </a:p>
          <a:p>
            <a:pPr lvl="1">
              <a:buNone/>
            </a:pP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An interface not inherited with class.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Interface Ia:A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{		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819400" y="50292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Choosing Between an Interface and an Abstract class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When u fully describe the concept it terms of “what it does” without needing specifying any “how it does it” then u should use any interface.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If u need to include some implementation details, then u will need to represent your concept in abstract class.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.NET framework comes with so many  predefined interfaces like Ienumarator,Icollection,Ilist,Iclonable etc.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we can create an interface reference variable. Such a variable can refer to any object that implements its interface.</a:t>
            </a:r>
            <a:endParaRPr lang="en-US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962</TotalTime>
  <Words>425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Tw Cen MT</vt:lpstr>
      <vt:lpstr>Wingdings</vt:lpstr>
      <vt:lpstr>Wingdings 2</vt:lpstr>
      <vt:lpstr>Median</vt:lpstr>
      <vt:lpstr>Interface</vt:lpstr>
      <vt:lpstr>Interface</vt:lpstr>
      <vt:lpstr>Interface</vt:lpstr>
      <vt:lpstr>Interface</vt:lpstr>
      <vt:lpstr>Interface</vt:lpstr>
      <vt:lpstr>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/>
  <cp:lastModifiedBy>San San</cp:lastModifiedBy>
  <cp:revision>96</cp:revision>
  <dcterms:created xsi:type="dcterms:W3CDTF">2006-08-16T00:00:00Z</dcterms:created>
  <dcterms:modified xsi:type="dcterms:W3CDTF">2022-04-13T11:01:14Z</dcterms:modified>
</cp:coreProperties>
</file>