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35E-4983-4F87-80FC-B4F07649A28F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277C-181A-4411-BA5F-FAB9F68029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4277C-181A-4411-BA5F-FAB9F680293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concept of defining multiple functionalities with same name and signature in the base class and derived class</a:t>
            </a:r>
          </a:p>
          <a:p>
            <a:r>
              <a:rPr lang="en-US" dirty="0" smtClean="0"/>
              <a:t>Overriding is a concept of extending base class functionality in derived class</a:t>
            </a:r>
          </a:p>
          <a:p>
            <a:r>
              <a:rPr lang="en-US" dirty="0" smtClean="0"/>
              <a:t>To perform overriding we should define base class functionality with </a:t>
            </a:r>
            <a:r>
              <a:rPr lang="en-US" dirty="0" smtClean="0">
                <a:solidFill>
                  <a:srgbClr val="C00000"/>
                </a:solidFill>
              </a:rPr>
              <a:t>virtual</a:t>
            </a:r>
            <a:r>
              <a:rPr lang="en-US" dirty="0" smtClean="0"/>
              <a:t> keyword and derived class functionality with </a:t>
            </a:r>
            <a:r>
              <a:rPr lang="en-US" dirty="0" smtClean="0">
                <a:solidFill>
                  <a:srgbClr val="C00000"/>
                </a:solidFill>
              </a:rPr>
              <a:t>override</a:t>
            </a:r>
            <a:r>
              <a:rPr lang="en-US" dirty="0" smtClean="0"/>
              <a:t> keyword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Overriding can be implemented to methods, properties 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</TotalTime>
  <Words>64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Overriding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Overriding</dc:title>
  <dc:creator/>
  <cp:lastModifiedBy>santuparsi</cp:lastModifiedBy>
  <cp:revision>14</cp:revision>
  <dcterms:created xsi:type="dcterms:W3CDTF">2006-08-16T00:00:00Z</dcterms:created>
  <dcterms:modified xsi:type="dcterms:W3CDTF">2012-06-18T07:22:00Z</dcterms:modified>
</cp:coreProperties>
</file>