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74" r:id="rId2"/>
    <p:sldId id="256" r:id="rId3"/>
    <p:sldId id="275" r:id="rId4"/>
    <p:sldId id="287" r:id="rId5"/>
    <p:sldId id="288" r:id="rId6"/>
    <p:sldId id="289" r:id="rId7"/>
    <p:sldId id="290" r:id="rId8"/>
    <p:sldId id="291" r:id="rId9"/>
    <p:sldId id="293" r:id="rId10"/>
    <p:sldId id="294" r:id="rId11"/>
    <p:sldId id="261" r:id="rId12"/>
    <p:sldId id="272" r:id="rId13"/>
    <p:sldId id="273" r:id="rId14"/>
    <p:sldId id="297" r:id="rId15"/>
    <p:sldId id="286" r:id="rId16"/>
    <p:sldId id="299" r:id="rId17"/>
    <p:sldId id="3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4-04T04:20:44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9843 3881 0,'0'17'203,"0"1"-187,17-1-16,1-17 16,-18 18-16,0 0 15,18-18-15,-1 0 31,1 17-15,-18 1 15,18-18-15,-1 0 0,1 18-1,-18-1-15,18-17 16,-1 18-16,1-18 47,-18 18-16,17-18 266,36-36-282,36-34-15,-1-1 16,53-35-16,-18-17 16,1 17-16,-54 18 15,1 35-15,-36 0 16,-17 53-16,-18-18 16,18 18-16,-18-17 15,17 17-15</inkml:trace>
  <inkml:trace contextRef="#ctx0" brushRef="#br0" timeOffset="8740.67">9931 4957 0,'18'17'156,"-1"1"-141,1-1 1,0 1-16,-1 0 16,18 17-16,-17 0 15,17 1-15,-17-19 0,0 1 16,-1-1 0,1-17-16,-18 18 15,0 0 1,18-18-16,-18 17 0,17-17 31,19 0 282,-1-35-298,18 0-15,17-18 0,18 18 16,-35-18-16,0 0 15,0 18-15,-53 17 16,18 0-16,0 18 16</inkml:trace>
  <inkml:trace contextRef="#ctx0" brushRef="#br0" timeOffset="75507.64">7850 9895 0,'17'36'156,"1"-1"-141,0 0-15,-1 1 16,1 34-16,-1-52 16,1-1-16,0 19 15,17 17-15,-17-53 16,-1 17-16,-17 1 16,18-1-16,-18 1 15,35-18 157,18-70-156,53 17-16,-18-53 15,-35 53-15,18-53 16,-1 53-16,-35 0 16,-17-17-16,0 52 15</inkml:trace>
  <inkml:trace contextRef="#ctx0" brushRef="#br0" timeOffset="98073.24">6580 10989 0,'17'18'47,"-17"-1"-47,18 1 16,0-18-16,-1 18 16,1-1-16,-1 1 15,1-1 1,-18 1-16,0 0 15,18-18 1,-1 17 15,1 1-15,0-18 0,-18 18-16,17-1 15,1-17-15,-18 18 16,18 0-16,-1-18 15,1 0-15,0 0 16,-1 0 0,1 0-1,-18 17 1,17-17-16,1 0 16,0 0-1,-1 0-15,1 0 16,0 0-1,-1 0 1,19-17-16,-19 17 16,36-18-16,0-35 15,0 0-15,-18 18 16,18 17-16,-18-17 16,18 17-16,0-35 15,-35 36 1,-1-1-16,-17 0 15,18 18 1,0 0 156</inkml:trace>
  <inkml:trace contextRef="#ctx0" brushRef="#br0" timeOffset="119588.75">5998 12136 0,'-18'0'79,"36"0"-1,-1 0-78,54 0 15,35 0-15,35 0 16,-35 0-16,35 0 16,-18 0-16,18-36 15,18 19-15,-88-1 16,17 0-16,-35 1 15,35-36-15,-35 35 16,17 1-16,-70-1 16,36 0-16,-19 1 15,1 17-15,-1 0 16,1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4-04T04:25:37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7938 18768 0,'0'17'125,"0"1"-109,0 0-16,0-1 15,17-17 1,-17 18 0,0 0 124,0-1-140,0 1 16,18 0-16,0 17 16,-18-18-1,17-17 1,89-70 249,88-71-265,-35-18 16,17-17-16,54 17 16,-36 18-16,-36 35 15,-34 35-15,-71 1 16,-18 52-16,-17 18 0</inkml:trace>
  <inkml:trace contextRef="#ctx0" brushRef="#br0" timeOffset="6008.18">7479 4092 0,'18'0'94,"-1"18"-78,1 17-16,0-17 15,-18-1-15,17 1 16,1 0-16,0-18 15,-1 17-15,1 1 16,0 0 0,17-18 171,53-71-187,36 1 16,-19-1-16,-16 0 15,-1-17-15,18-18 16,-18 18-16,-53 35 16,18 0-16,-35 18 15</inkml:trace>
  <inkml:trace contextRef="#ctx0" brushRef="#br0" timeOffset="11414.54">10107 5256 0,'18'18'47,"0"53"-32,-1-54-15,1 1 16,0 35-16,-18-36 16,17 1-16,1 0 15,-18-1 1,18-17-16,-1 18 16,18-18 15,54-71-16,-1 1 1,-35 17-16,35 0 0,-17 0 16,-19-17-1,-16 52-15,-1-17 0,18 17 16,-53 0-16,18 1 16,-18-1-1</inkml:trace>
  <inkml:trace contextRef="#ctx0" brushRef="#br0" timeOffset="12573.01">9561 6632 0,'53'18'62,"-36"35"-46,1-36-16,-1 36 16,19 0-16,-19-17 15,36 16-15,-17 1 16,-19-17-16,18-1 16,-17-17-16,0-1 15,-1-17-15,19 0 31,34-53-15,-17-17-16,18 17 16,-18 0-16,35-18 15,-18 1-15,-17 17 16,18-18-16,-36 18 16,-17 18-16,-1 17 15,1 1-15,-18-1 16,18 1-16</inkml:trace>
  <inkml:trace contextRef="#ctx0" brushRef="#br0" timeOffset="14478.53">8044 8132 0,'17'0'109,"1"17"-93,0 1-16,17-1 15,0 1-15,18 0 16,0-1-16,35 1 16,-17-18-16,17 0 15,-18 0-15,1 0 16,-18 0-16,-18-18 16,18 1-16,-35-1 15,-1 0-15,1 1 16,0 17-1,-18-18 1,0 1 0</inkml:trace>
  <inkml:trace contextRef="#ctx0" brushRef="#br0" timeOffset="15546.32">8167 9049 0,'0'17'47,"18"19"-47,-1-1 15,1-17-15,0 17 16,-18-17-16,17-18 16,-17 17-16,18 1 15,0-1-15,-1 1 16,-17 0-16,18-18 16,0 0-1,-1 17 1,1-17-16,-1 0 15,1 0 1,17 0-16,-17 0 16,17 0-16,1 0 15,16-35-15,-16-18 16,34-17-16,18-1 16,1 0-16,-19 19 15,-17 16-15,-18 19 16,1-1-16,-1 0 0,-17 1 15,-1-1 1,1 0-16,0 1 16,-1-1-16,1 1 15,-18-1-15,17 0 16,1 18 0</inkml:trace>
  <inkml:trace contextRef="#ctx0" brushRef="#br0" timeOffset="16728.24">7938 10813 0,'17'0'62,"1"17"-62,0 1 16,-1 17-16,1 0 15,0 1-15,-1 17 16,19-18-16,-1 35 16,35-17-16,-17 18 15,-17-36-15,-19-17 16,1 0-16,0-18 16,17 0-16,0 0 15,18 0-15,0 0 16,35-36-16,0 19 15,-17-1-15,17-53 16,18 1-16,53-18 16,-18 17-16,0-35 15,-18 0-15,-52 18 16,-18 35-16,-18 18 16,-17 17-16,-1 1 15,1-1-15,0 1 16,-18-1-16,17 18 15,-17-18-15</inkml:trace>
  <inkml:trace contextRef="#ctx0" brushRef="#br0" timeOffset="17764.68">8432 11924 0,'0'18'62,"0"-1"-46,0 36 0,17 35-16,19 0 15,-1-17-15,18 0 16,-18-36-16,0 18 16,36-18-16,-18 0 15,0-17-15,35 0 16,-17-18-16,17 0 15,53-18-15,-35 0 16,52-35-16,-69 18 16,16 17-16,19-34 15,35-1-15,17-36 16,53-16-16,-35-1 16,-35 0-16,-35 0 15,-19-17-15,-34 34 16,17-16-16,-35 52 15,-18 17-15,-17 19 16,-18-1-16</inkml:trace>
  <inkml:trace contextRef="#ctx0" brushRef="#br0" timeOffset="18925.63">8255 13406 0,'18'17'78,"0"1"-78,-1 17 16,1 18-16,0-18 15,17 36-15,18-18 16,0-18-16,0 36 16,52-1-16,-16-35 15,-19-17-15,-17 0 16,18-18-16,-18 0 15,-18 0-15,18 0 16,0-18-16,17 0 16,-52 1-16,17-1 15,18 1-15,-18-19 16,1 19-16,17-19 16,-1 1-16,19-36 15,-18 19-15,53-19 16,-18-35-16,0 18 15,18 17-15,-53 19 16,17-19-16,-70 53 16,18 1-16,0 17 15,-1 0-15</inkml:trace>
  <inkml:trace contextRef="#ctx0" brushRef="#br0" timeOffset="20373.91">7797 14693 0,'17'18'109,"-17"-1"-93,18 1-16,17 17 31,-17-17-31,35 0 16,0-1-16,53-34 16,88-1-16,-18-17 15,53-36-15,-52-17 0,17 17 16,0-17-1,-35 18-15,-1-18 16,-17 35-16,-52 35 16,-37-17-16,-16 17 0,-19 0 15,1 18 95</inkml:trace>
  <inkml:trace contextRef="#ctx0" brushRef="#br0" timeOffset="21846.3">8061 16087 0,'18'17'141,"0"-17"-125,-1 0-1,19 18-15,-1 0 16,-35-1-16,17-17 16,1 18-16,0-18 15,-1 17-15,1 1 16,0-18-16,-1 0 15,54 0-15,-18 0 16,0 0-16,35 0 16,-35 0-16,17-18 15,1 1-15,-18-18 16,0 17-16,17-35 16,18-18-16,1-17 15,16-18-15,-16 36 16,-54 17-16,36 35 15,-54-17-15,18 17 16,-17-17-16,0 0 16,-1 17-16,-17 1 15,18 17-15,-18-18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4-04T04:26:45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6703 16175 0,'18'0'125,"-1"0"-125,1 0 15,0 17-15,-1 1 16,1 0 0,0-18-16,-1 17 15,1-17 1,-18 18 0,18-18-16,-18 18 15,17-18 1,1 0-1,-18 17 1,17-17-16,-17 18 16,18 0-1,0-18 63,-1 0-15,1 0-47,35-36-16,0 1 15,0-36-15,17 36 16,-17-35-16,-18 52 15,36-17-15,-18 17 16,-35 0-16,-1 1 16</inkml:trace>
  <inkml:trace contextRef="#ctx0" brushRef="#br0" timeOffset="2103.54">6774 15293 0,'17'18'172,"1"-1"-157,0-17-15,-1 18 16,1-1-16,0 1 16,-1 0-16,1-18 15,-18 17-15,17 1 16,1-18 0,0 0-1,-18 18 1,17-18 31,1 0 140,35-18-187,0-17 16,0-1-16,35-34 15,35-1-15,-52 1 16,17-1-16,0 18 16,-52 0-16,-19 53 15,1-17-15,0-1 16</inkml:trace>
  <inkml:trace contextRef="#ctx0" brushRef="#br0" timeOffset="3386.88">7038 14587 0,'18'0'141,"0"18"-126,-1 0 1,1-1-16,-1 1 31,1-18 0,0 0 1,-1 0-17,36 0-15,0-18 16,35 1-16,-35-36 16,0 35-16,-18 0 15,36 1-15,-36-1 16,1 1-16,-19-1 15,-17 0-15,18 18 16,0 0 156</inkml:trace>
  <inkml:trace contextRef="#ctx0" brushRef="#br0" timeOffset="4601.6">7021 13794 0,'17'17'94,"19"1"-79,-19-18-15,1 18 16,17-1-16,-35 1 16,35-1-16,-35 1 15,36-18-15,-19 0 0,1 0 16,17 0 0,18-18-16,35-34 15,36-19-15,35 0 16,-18-17-16,17 18 15,-52-1-15,-35 36 16,35-36-16,-53 18 0,35 0 16,-53 18-1,-17-35-15,-1 52 16,1 18-16</inkml:trace>
  <inkml:trace contextRef="#ctx0" brushRef="#br0" timeOffset="5713.46">7144 12771 0,'0'17'47,"18"1"15,-1-1-46,-17 1-16,18 0 15,0-1 1,-1 1-16,1 0 16,0-1-16,-1 1 15,18 0-15,1-1 16,-36 1-16,53-18 16,17 0-16,-17 0 15,0 0-15,35-18 16,-35 18-16,0-17 15,18-19-15,-18 19 16,-36-1-16,18 0 16,-35 1-16,18-1 15,0 0-15</inkml:trace>
  <inkml:trace contextRef="#ctx0" brushRef="#br0" timeOffset="6936.71">6333 12100 0,'17'18'109,"1"-18"-109,-18 18 16,18-18-16,-1 17 0,1 1 15,-18-1 1,18 1 0,17 0-1,0-18-15,18 17 0,18-17 16,-19 0 0,19 0-16,17 0 0,-17 0 15,-1 0-15,-52 0 16,53 0-1,-36 0-15,-18-17 0,-17-1 16,18 0-16,0 1 16,-1-1-16,-17 1 31</inkml:trace>
  <inkml:trace contextRef="#ctx0" brushRef="#br0" timeOffset="8025.55">6809 11553 0,'35'0'125,"-35"18"-125,18-18 16,0 18-16,-1-1 16,1 1-16,-1 0 15,19-1-15,-36 1 16,17-18-16,1 0 16,0 0-16,-1 0 15,1 0 1,0 0-16,-1 0 15,18-18 1,36-35 0,-36 36-16,1-1 15,-19-17-15,36 17 16,-35-17-16,-18 17 16,17 1-16,-17-1 15,18 18-15,-18-18 16</inkml:trace>
  <inkml:trace contextRef="#ctx0" brushRef="#br0" timeOffset="10377.7">6650 4568 0,'18'0'94,"-1"18"-94,19 53 16,-19-54-16,1-17 15,17 18-15,-17 0 16,-18-1-16,18 1 16,-1-1-16,1-17 15,-18 18 1,18-18-16,-1 0 172,177-123-157,-35 17-15,-71 18 16,18-53-16,0 52 16,-53 36-16,-36 18 15,1 18-15</inkml:trace>
  <inkml:trace contextRef="#ctx0" brushRef="#br0" timeOffset="28199.76">6791 12118 0,'18'0'109,"-18"18"-62,0-1-47,18 1 16,-18-1-16,17 1 15,1 35-15,0 0 16,-1 0-16,1 17 16,17 1-16,-17-18 15,-1 17-15,1-17 16,0 0-16,-1-17 15,-17-1-15,0-18 16,18 19-16,0-1 16,-18 0-16,17-17 15,-17 17-15,0-17 16,0 17-16,0-17 16,0 17-16,0-17 15,0-1-15,0 1 16,0 0-1,0 17-15,0-17 16,0 17-16,0-18 16,0 1-16,0 0 15,0 17-15,0 0 16,0 1-16,-17 16 16,17 1-16,0-17 15,0 34-15,0-17 16,0-18-16,0 18 15,0 0-15,0 0 16,0 18-16,0-18 16,0-18-16,0 0 15,0-17 1,0-1-16,0 1 16,0 0-16,0-1 15,0 1-15,0 0 31,0-1-31,-3987 1 16,7974 0-16,-3987-1 16,0 1-1,0 0 1,0-1-16,0 1 16,0-1-16,0 1 15,0 0-15,-18-18 0,18 17 16,0 1-1,0 0-15,0-1 32,0 1-1,-18-18 31,1 0-62,17 18 32,-18-18-17,18 17 1,0 1-16,-18-1 16,18 1 499,-17 0-499,-1-1-1,18 1-15,-18 0 16,18-1-16,0 1 16,0 0 15,-17-18 0,-1 0 0,18 17-15</inkml:trace>
  <inkml:trace contextRef="#ctx0" brushRef="#br0" timeOffset="37799.69">7250 5345 0,'0'17'109,"18"1"-93,-1 17-16,1 0 15,-1 1-15,-17-19 16,18 1-16,0-18 15,-1 18-15,1-1 16,-18 1 0,18 0-16,-1-1 31,-17 1-15,18-18 46,0 0-31,-18 17-31,17-17 110,89-70-95,18-89-15,17 53 16,-71 18-16,-17 18 0,-18 17 16,-17 17-1,0 19-15,-1 17 16,1-18-16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4-04T04:28:01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8097 4868 0,'17'0'94,"1"0"-78,0 0-1,-1 18-15,1-18 16,-1 0-16,-17 18 16,18-1-16,0 1 15,-1 0-15,1 17 16,0 0-16,-1 0 0,1-17 16,0-18-16,-1 18 15,-17-1-15,18 1 16,-1-18-16,-17 18 15,18-1 1,17-17 109,18-35-125,18-18 16,-36 18-16,0-1 15,1-16-15,-19-19 16,1 36-16,0 17 16,-1 18-16,1-18 15,-18 1-15,17-1 16,-17 0-16,0 1 31,18 17 47,0 0-31,-1 0-31</inkml:trace>
  <inkml:trace contextRef="#ctx0" brushRef="#br0" timeOffset="4654.93">8061 6191 0,'18'18'125,"-18"0"-125,18-1 16,-1 1-16,1 17 16,0-35-1,-1 18-15,1 17 0,-18-17 16,17-1 0,-17 1-16,18 0 15,0-18-15,-18 17 16,0 1-16,17-18 0,-17 17 15,0 1 1,18-18-16,-18 18 63,18-1-48,-1-17 1,1 0 62,52-88-78,1-18 16,-18 53-16,17-35 15,1 18-15,0-19 16,-19 37-1,-16-1-15,-19 0 0,1 35 16,0-17-16,-1 35 16</inkml:trace>
  <inkml:trace contextRef="#ctx0" brushRef="#br0" timeOffset="39909.57">6068 7708 0,'18'0'94,"-1"0"-94,1 35 16,0 36-16,-1-36 15,1 1-15,0 17 16,-1-18-16,1 0 16,-18-17-16,17-1 15,-17 1-15,18-18 16,0 0-1,35-53 157,17-35-156,1 0-16,17-18 16,0-18-16,-17 36 15,-36 35-15,-17-35 16,-1 53-16,1 17 15,-18 0-15</inkml:trace>
  <inkml:trace contextRef="#ctx0" brushRef="#br0" timeOffset="43929.22">6033 9013 0,'17'0'125,"1"18"-125,17 0 16,-17 17-16,17-17 15,-17-1 1,0 1-16,17 0 0,-18-1 16,36 1-16,-17 0 15,-19 17-15,19-18 16,-19-17-16,1 0 16,0 18-16,-1 0 15,1-18-15,-18 17 16,17-17-16,-17 18 31,18-18 16,17-18-31,18-17-1,18 0-15,-18-18 16,17 0-16,-17-18 15,18 18-15,17-17 16,-17-18-16,-19 17 16,19-17-16,-53 53 15,-1-1-15,1 19 16,0 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2-04-04T04:29:44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7391 9313 0,'18'18'94,"-1"-18"-79,1 18-15,-18-1 16,35 19-16,0-19 15,-17 1-15,0-1 16,-1 1-16,1-18 16,0 18-16,-1-18 15,-17 17-15,18-17 16,0 0 31,-1 0-32,1 0 1,0 0 0,-1 0-16,1-17 15,-1 17 1,19-18-16,-1 0 16,0 1-16,1-1 15,-19-17-15,18 17 16,-17 1-16,0-36 15,-1 17-15,1 1 16,0 0-16,-1 17 16,-17 1-16,0-1 15,0 0 1</inkml:trace>
  <inkml:trace contextRef="#ctx0" brushRef="#br0" timeOffset="2794.4">9843 9190 0,'0'35'141,"17"0"-126,1 1-15,0-19 16,-1 1-16,-17 17 0,18-17 31,-18 0-31,0-1 16,18 1-1,-18-1 189,17-17-158,19-35-46,16-35 16,19 17-16,-36-35 16,-17 52-16,0-17 15,-1 18-15,-17 17 16,18 1-16,-18-1 16,18 0-16,-18 1 31</inkml:trace>
  <inkml:trace contextRef="#ctx0" brushRef="#br0" timeOffset="7100.28">12806 9225 0,'18'0'157,"-1"0"-157,1 18 15,0-1-15,-18 1 16,17 0-16,1-1 15,17 1-15,1 0 0,-19-1 16,18-17 0,18 36-16,-17-1 15,-19-18-15,19-17 16,-19 18-16,1 0 0,0-1 16,-18 1-1,17 0-15,-17-1 16,18-17-16,-1 0 78,36-53-31,106-105-32,-18 52-15,18-53 16,-71 53-16,-17 18 16,-1 0-16,-17 0 15,-35 35-15,-1 35 16,-17 0-16,18 1 31</inkml:trace>
  <inkml:trace contextRef="#ctx0" brushRef="#br0" timeOffset="21574.27">10160 7479 0,'36'35'94,"-1"0"-94,-17 1 16,34-1-16,1 36 15,-17-19-15,-1 19 16,18-36-16,-53-17 16,17 0-16,1-18 15,-18 17 1,18 1-16,-1-18 31,19 0 63,52-141-94,18-18 15,0 0-15,-1 71 16,19-88-16,17 52 16,-71 36-16,-17 17 15,-17 36-15,-19 18 16,1-1-16,0 18 16</inkml:trace>
  <inkml:trace contextRef="#ctx0" brushRef="#br0" timeOffset="23364.07">13371 6703 0,'0'17'125,"0"1"-110,0 0 1,0-1-16,17 1 15,1 0-15,0-1 16,-1 1-16,1 0 16,-1-1-16,-17 1 15,18-1-15,0-17 16,-1 18-16,-17 0 16,18-1-16,0 1 15,-1-18 126,1 0-126,0 0-15,-1-18 16,18-17 0,-17 0-16,0 0 0,-1-1 15,1 19 1,0-19-16,-1 36 0,-17-17 16,0-19-16,18 19 15,-18-18-15,18 17 16,-1-17-16,1 35 15,-1-18-15,1 0 16,-18 1-16,0-1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809B-C4F4-4A68-B988-0AF16AC75B72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CBF98-CC9D-46EE-8D2B-8702040C9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in/url?sa=t&amp;rct=j&amp;q=&amp;esrc=s&amp;source=web&amp;cd=6&amp;sqi=2&amp;ved=0ahUKEwjAmI7p59LOAhUFwI8KHfADDXkQFgg1MAU&amp;url=https://msdn.microsoft.com/en-us/windows/uwp/get-started/universal-application-platform-guide&amp;usg=AFQjCNGjl-HqkQM5j6Js-_z3RKxkt5yzAw&amp;bvm=bv.129759880,d.c2I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CBF98-CC9D-46EE-8D2B-8702040C97B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Universal Windows Platform (UWP) apps - MSDN - Microsoft</a:t>
            </a:r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CBF98-CC9D-46EE-8D2B-8702040C97B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dotnet/framework/migration-guide/versions-and-dependencies#net-framework-46" TargetMode="External"/><Relationship Id="rId13" Type="http://schemas.openxmlformats.org/officeDocument/2006/relationships/hyperlink" Target="https://docs.microsoft.com/en-us/dotnet/framework/migration-guide/versions-and-dependencies#net-framework-35" TargetMode="External"/><Relationship Id="rId18" Type="http://schemas.openxmlformats.org/officeDocument/2006/relationships/customXml" Target="../ink/ink3.xml"/><Relationship Id="rId3" Type="http://schemas.openxmlformats.org/officeDocument/2006/relationships/hyperlink" Target="https://docs.microsoft.com/en-us/dotnet/framework/migration-guide/versions-and-dependencies#net-framework-472" TargetMode="External"/><Relationship Id="rId7" Type="http://schemas.openxmlformats.org/officeDocument/2006/relationships/hyperlink" Target="https://docs.microsoft.com/en-us/dotnet/framework/migration-guide/versions-and-dependencies#net-framework-461" TargetMode="External"/><Relationship Id="rId12" Type="http://schemas.openxmlformats.org/officeDocument/2006/relationships/hyperlink" Target="https://docs.microsoft.com/en-us/dotnet/framework/migration-guide/versions-and-dependencies#net-framework-4" TargetMode="External"/><Relationship Id="rId17" Type="http://schemas.openxmlformats.org/officeDocument/2006/relationships/hyperlink" Target="https://docs.microsoft.com/en-us/dotnet/framework/migration-guide/versions-and-dependencies#net-framework-10" TargetMode="External"/><Relationship Id="rId2" Type="http://schemas.openxmlformats.org/officeDocument/2006/relationships/hyperlink" Target="https://docs.microsoft.com/en-us/dotnet/framework/migration-guide/versions-and-dependencies#net-framework-48" TargetMode="External"/><Relationship Id="rId16" Type="http://schemas.openxmlformats.org/officeDocument/2006/relationships/hyperlink" Target="https://docs.microsoft.com/en-us/dotnet/framework/migration-guide/versions-and-dependencies#net-framework-1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dotnet/framework/migration-guide/versions-and-dependencies#net-framework-462" TargetMode="External"/><Relationship Id="rId11" Type="http://schemas.openxmlformats.org/officeDocument/2006/relationships/hyperlink" Target="https://docs.microsoft.com/en-us/dotnet/framework/migration-guide/versions-and-dependencies#net-framework-45" TargetMode="External"/><Relationship Id="rId5" Type="http://schemas.openxmlformats.org/officeDocument/2006/relationships/hyperlink" Target="https://docs.microsoft.com/en-us/dotnet/framework/migration-guide/versions-and-dependencies#net-framework-47" TargetMode="External"/><Relationship Id="rId15" Type="http://schemas.openxmlformats.org/officeDocument/2006/relationships/hyperlink" Target="https://docs.microsoft.com/en-us/dotnet/framework/migration-guide/versions-and-dependencies#net-framework-20" TargetMode="External"/><Relationship Id="rId10" Type="http://schemas.openxmlformats.org/officeDocument/2006/relationships/hyperlink" Target="https://docs.microsoft.com/en-us/dotnet/framework/migration-guide/versions-and-dependencies#net-framework-451" TargetMode="External"/><Relationship Id="rId19" Type="http://schemas.openxmlformats.org/officeDocument/2006/relationships/image" Target="../media/image5.png"/><Relationship Id="rId4" Type="http://schemas.openxmlformats.org/officeDocument/2006/relationships/hyperlink" Target="https://docs.microsoft.com/en-us/dotnet/framework/migration-guide/versions-and-dependencies#net-framework-471" TargetMode="External"/><Relationship Id="rId9" Type="http://schemas.openxmlformats.org/officeDocument/2006/relationships/hyperlink" Target="https://docs.microsoft.com/en-us/dotnet/framework/migration-guide/versions-and-dependencies#net-framework-452" TargetMode="External"/><Relationship Id="rId14" Type="http://schemas.openxmlformats.org/officeDocument/2006/relationships/hyperlink" Target="https://docs.microsoft.com/en-us/dotnet/framework/migration-guide/versions-and-dependencies#net-framework-3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.NET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3566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 “Application Development Platform”.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is developed by Microsoft Corporation in the year 2000.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Stands for Network Enabled Technology.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 is a Package or SDK or Framework also called as ".NET Framework".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Used for powerful software application development.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It provides necessary environment (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Languages,compilers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, run time engines, libraries) for developing efficient and powerful applications for the end-users.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 provides a distributed object oriented platform for building 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Stand-alone Applications(Console &amp; Winforms)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Web-based Applications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Mobile-applications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Webservices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Base Class Libraries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b="1" kern="0" dirty="0">
                <a:solidFill>
                  <a:srgbClr val="5F5F5F"/>
                </a:solidFill>
                <a:latin typeface="Arial"/>
              </a:rPr>
              <a:t>Important DLL files of BCL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System.IO.dll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-work with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filels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and Directories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System.Threading.dll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-base library for Threading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System.Data.dll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-base library for Ado.net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System.Web.dll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-base library for Asp.net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Note: System is the Base Library in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.Net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 Framework.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Adding a Library to the Application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using System. Web----------C#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Imports 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System.Web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----------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VB.net</a:t>
            </a: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68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Core Features of .NET Framework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Language Independence  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Multi Application Support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Multi Server Support</a:t>
            </a:r>
          </a:p>
          <a:p>
            <a:pPr marL="34290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Common CLR to All the Languages.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Common Intermediate Language CIL(MSIL)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Base Class Library  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Interoperability 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Data Access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Web Application Development</a:t>
            </a:r>
          </a:p>
          <a:p>
            <a:pPr marL="342900" lvl="0" indent="-3429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Memory Management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DAF6952-6A36-41B7-BF4A-EEE2A73901BB}"/>
                  </a:ext>
                </a:extLst>
              </p14:cNvPr>
              <p14:cNvContentPartPr/>
              <p14:nvPr/>
            </p14:nvContentPartPr>
            <p14:xfrm>
              <a:off x="2152800" y="1200240"/>
              <a:ext cx="1771920" cy="316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DAF6952-6A36-41B7-BF4A-EEE2A73901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440" y="1190880"/>
                <a:ext cx="1790640" cy="318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Visual Studio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IDE for creating .NET applications which are 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Console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Web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Windows form based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Web services</a:t>
            </a: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Features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Page design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Automatic error detection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Debugging tools</a:t>
            </a:r>
          </a:p>
          <a:p>
            <a:pPr marL="742950" lvl="1" indent="-28575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IntelliSense (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IntelliSense helps in auto completion by providing functions/methods names parameters etc.)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/>
              <a:t>Visual Studio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6.0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.NET (2002)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.NET 2003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2005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2008</a:t>
            </a:r>
            <a:endParaRPr lang="en-IN" sz="12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2010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 Visual Studio 2012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2013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2015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2017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2019</a:t>
            </a: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 2022</a:t>
            </a:r>
          </a:p>
          <a:p>
            <a:pPr lv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352EB3-C0DE-4B26-9936-5753E50E86EA}"/>
                  </a:ext>
                </a:extLst>
              </p14:cNvPr>
              <p14:cNvContentPartPr/>
              <p14:nvPr/>
            </p14:nvContentPartPr>
            <p14:xfrm>
              <a:off x="2692440" y="1282680"/>
              <a:ext cx="1340280" cy="555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352EB3-C0DE-4B26-9936-5753E50E86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3080" y="1273320"/>
                <a:ext cx="1359000" cy="556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5296"/>
            <a:ext cx="8153400" cy="568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.NET framework versions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468348"/>
            <a:ext cx="82804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hlinkClick r:id="rId2"/>
              </a:rPr>
              <a:t>NET Framework 4.8</a:t>
            </a:r>
            <a:endParaRPr lang="en-US"/>
          </a:p>
          <a:p>
            <a:r>
              <a:rPr lang="en-US">
                <a:hlinkClick r:id="rId3"/>
              </a:rPr>
              <a:t>.NET Framework 4.7.2</a:t>
            </a:r>
            <a:endParaRPr lang="en-US"/>
          </a:p>
          <a:p>
            <a:r>
              <a:rPr lang="en-US">
                <a:hlinkClick r:id="rId4"/>
              </a:rPr>
              <a:t>.NET Framework 4.7.1</a:t>
            </a:r>
            <a:endParaRPr lang="en-US"/>
          </a:p>
          <a:p>
            <a:r>
              <a:rPr lang="en-US">
                <a:hlinkClick r:id="rId5"/>
              </a:rPr>
              <a:t>.NET Framework 4.7</a:t>
            </a:r>
            <a:endParaRPr lang="en-US"/>
          </a:p>
          <a:p>
            <a:r>
              <a:rPr lang="en-US">
                <a:hlinkClick r:id="rId6"/>
              </a:rPr>
              <a:t>.NET Framework 4.6.2</a:t>
            </a:r>
            <a:endParaRPr lang="en-US"/>
          </a:p>
          <a:p>
            <a:r>
              <a:rPr lang="en-US">
                <a:hlinkClick r:id="rId7"/>
              </a:rPr>
              <a:t>.NET Framework 4.6.1</a:t>
            </a:r>
            <a:endParaRPr lang="en-US"/>
          </a:p>
          <a:p>
            <a:r>
              <a:rPr lang="en-US">
                <a:hlinkClick r:id="rId8"/>
              </a:rPr>
              <a:t>.NET Framework 4.6</a:t>
            </a:r>
            <a:endParaRPr lang="en-US"/>
          </a:p>
          <a:p>
            <a:r>
              <a:rPr lang="en-US">
                <a:hlinkClick r:id="rId9"/>
              </a:rPr>
              <a:t>.NET Framework 4.5.2</a:t>
            </a:r>
            <a:endParaRPr lang="en-US"/>
          </a:p>
          <a:p>
            <a:r>
              <a:rPr lang="en-US">
                <a:hlinkClick r:id="rId10"/>
              </a:rPr>
              <a:t>.NET Framework 4.5.1</a:t>
            </a:r>
            <a:endParaRPr lang="en-US"/>
          </a:p>
          <a:p>
            <a:r>
              <a:rPr lang="en-US">
                <a:hlinkClick r:id="rId11"/>
              </a:rPr>
              <a:t>.NET Framework 4.5</a:t>
            </a:r>
            <a:endParaRPr lang="en-US"/>
          </a:p>
          <a:p>
            <a:r>
              <a:rPr lang="en-US">
                <a:hlinkClick r:id="rId12"/>
              </a:rPr>
              <a:t>.NET Framework 4</a:t>
            </a:r>
            <a:endParaRPr lang="en-US"/>
          </a:p>
          <a:p>
            <a:r>
              <a:rPr lang="en-US">
                <a:hlinkClick r:id="rId13"/>
              </a:rPr>
              <a:t>.NET Framework 3.5</a:t>
            </a:r>
            <a:endParaRPr lang="en-US"/>
          </a:p>
          <a:p>
            <a:r>
              <a:rPr lang="en-US">
                <a:hlinkClick r:id="rId14"/>
              </a:rPr>
              <a:t>.NET Framework 3.0</a:t>
            </a:r>
            <a:endParaRPr lang="en-US"/>
          </a:p>
          <a:p>
            <a:r>
              <a:rPr lang="en-US">
                <a:hlinkClick r:id="rId15"/>
              </a:rPr>
              <a:t>.NET Framework 2.0</a:t>
            </a:r>
            <a:endParaRPr lang="en-US"/>
          </a:p>
          <a:p>
            <a:r>
              <a:rPr lang="en-US">
                <a:hlinkClick r:id="rId16"/>
              </a:rPr>
              <a:t>.NET Framework 1.1</a:t>
            </a:r>
            <a:endParaRPr lang="en-US"/>
          </a:p>
          <a:p>
            <a:r>
              <a:rPr lang="en-US">
                <a:hlinkClick r:id="rId17"/>
              </a:rPr>
              <a:t>.NET Framework 1.0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B719C00-2DE4-481E-A908-FF5935BD8327}"/>
                  </a:ext>
                </a:extLst>
              </p14:cNvPr>
              <p14:cNvContentPartPr/>
              <p14:nvPr/>
            </p14:nvContentPartPr>
            <p14:xfrm>
              <a:off x="1111320" y="1486080"/>
              <a:ext cx="1956240" cy="4394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B719C00-2DE4-481E-A908-FF5935BD83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1960" y="1476720"/>
                <a:ext cx="1974960" cy="44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14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Environment setup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2804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Windows Platform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Visual Studio.NET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SQL Server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Web Server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92D563-82F8-4D0C-92C7-286844B4B9EA}"/>
                  </a:ext>
                </a:extLst>
              </p14:cNvPr>
              <p14:cNvContentPartPr/>
              <p14:nvPr/>
            </p14:nvContentPartPr>
            <p14:xfrm>
              <a:off x="2171880" y="1708200"/>
              <a:ext cx="1028880" cy="1651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92D563-82F8-4D0C-92C7-286844B4B9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2520" y="1698840"/>
                <a:ext cx="1047600" cy="167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antu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0"/>
            <a:ext cx="4876800" cy="651077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13514A-5621-41A4-A6E7-11E59B560764}"/>
                  </a:ext>
                </a:extLst>
              </p14:cNvPr>
              <p14:cNvContentPartPr/>
              <p14:nvPr/>
            </p14:nvContentPartPr>
            <p14:xfrm>
              <a:off x="2660760" y="2355840"/>
              <a:ext cx="2426040" cy="1086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13514A-5621-41A4-A6E7-11E59B5607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1400" y="2346480"/>
                <a:ext cx="2444760" cy="11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8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+mj-lt"/>
                <a:cs typeface="Arial" pitchFamily="34" charset="0"/>
              </a:rPr>
              <a:t>.NET FRAMEWORK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2804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is  a set of components, which are essential for develop any application in .NET Environment.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is a common Architecture for all .NET Applications.</a:t>
            </a:r>
          </a:p>
          <a:p>
            <a:pPr marL="319088" lvl="0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.NET Framework Consist of  following  Components.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Languages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Technologies 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Base Class Libraries</a:t>
            </a:r>
          </a:p>
          <a:p>
            <a:pPr marL="776288" lvl="1" indent="-319088" fontAlgn="base">
              <a:spcBef>
                <a:spcPts val="700"/>
              </a:spcBef>
              <a:spcAft>
                <a:spcPct val="0"/>
              </a:spcAft>
              <a:buClr>
                <a:srgbClr val="DD8047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CLR[Common Language Runtime]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33413"/>
          </a:xfr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Harrington" pitchFamily="82" charset="0"/>
              </a:rPr>
              <a:t>.NET Framework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1" y="990600"/>
            <a:ext cx="166168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VC#.NET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990600"/>
            <a:ext cx="166168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VB.NET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990600"/>
            <a:ext cx="166168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VC++.NET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3200" y="990600"/>
            <a:ext cx="1196412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err="1">
                <a:latin typeface="Berlin Sans FB" pitchFamily="34" charset="0"/>
              </a:rPr>
              <a:t>F#.Net</a:t>
            </a:r>
            <a:endParaRPr lang="en-US" sz="2000" dirty="0">
              <a:latin typeface="Berlin Sans FB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7315200" cy="609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Common Language Specification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1" y="2667000"/>
            <a:ext cx="1661682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Win Forms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4600" y="2667000"/>
            <a:ext cx="1661682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Web Forms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1999" y="2667000"/>
            <a:ext cx="2187723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Win Services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0399" y="2667000"/>
            <a:ext cx="731141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…..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3505200"/>
            <a:ext cx="73152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ADO.NET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4343400"/>
            <a:ext cx="7315200" cy="609600"/>
          </a:xfrm>
          <a:prstGeom prst="rect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Base Class Library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5181600"/>
            <a:ext cx="73152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Berlin Sans FB" pitchFamily="34" charset="0"/>
              </a:rPr>
              <a:t>Common Language Runtime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6019800"/>
            <a:ext cx="7315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Berlin Sans FB" pitchFamily="34" charset="0"/>
              </a:rPr>
              <a:t>Operating System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7848600" y="914400"/>
            <a:ext cx="457200" cy="50292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903" name="TextBox 19"/>
          <p:cNvSpPr txBox="1">
            <a:spLocks noChangeArrowheads="1"/>
          </p:cNvSpPr>
          <p:nvPr/>
        </p:nvSpPr>
        <p:spPr bwMode="auto">
          <a:xfrm rot="5400000">
            <a:off x="6014244" y="3282156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Bauhaus 93" pitchFamily="82" charset="0"/>
              </a:rPr>
              <a:t>.NET Framework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 Languages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.NET gives  choice of languages includes VB.NET, C#, F#,  VC++ for developing diff kind on Applications. All of these compile to a Common Intermediate language.</a:t>
            </a:r>
          </a:p>
          <a:p>
            <a:pPr marL="3429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4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MSIL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MSIL stands for Microsoft Intermediate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On compiling any .NET language, you will get MSIL.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Ex:  C#.NET 		  MSIL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Ex:  VB.NET 	   MSIL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Ex:  VC++.NET   	      MSIL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lvl="1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MSIL is a compile code of any .NET Language.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dirty="0">
                <a:solidFill>
                  <a:srgbClr val="5F5F5F"/>
                </a:solidFill>
                <a:latin typeface="Arial"/>
              </a:rPr>
              <a:t>Also Called as Common Intermediate Language or Assembly.</a:t>
            </a:r>
            <a:endParaRPr lang="en-US" sz="200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Arial"/>
              </a:rPr>
              <a:t>Its file extension can be either ".exe" or ".</a:t>
            </a:r>
            <a:r>
              <a:rPr lang="en-US" sz="2000" dirty="0" err="1">
                <a:solidFill>
                  <a:srgbClr val="5F5F5F"/>
                </a:solidFill>
                <a:latin typeface="Arial"/>
              </a:rPr>
              <a:t>dll</a:t>
            </a:r>
            <a:r>
              <a:rPr lang="en-US" sz="2000" dirty="0">
                <a:solidFill>
                  <a:srgbClr val="5F5F5F"/>
                </a:solidFill>
                <a:latin typeface="Arial"/>
              </a:rPr>
              <a:t>".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Arial"/>
              </a:rPr>
              <a:t>EXE file are directly executable files.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rgbClr val="5F5F5F"/>
                </a:solidFill>
                <a:latin typeface="Arial"/>
              </a:rPr>
              <a:t>A DLL file shares the common code among many projects.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IN" sz="200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2438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33600" y="28194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8400" y="3352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209800" y="21336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CSC</a:t>
            </a: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2209800" y="24384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VBC</a:t>
            </a: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2514600" y="28956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VCC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496B9F-CF6F-4942-AF3B-C26FB8C306B6}"/>
              </a:ext>
            </a:extLst>
          </p:cNvPr>
          <p:cNvSpPr/>
          <p:nvPr/>
        </p:nvSpPr>
        <p:spPr>
          <a:xfrm>
            <a:off x="457200" y="3503613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.cs/.vb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3DB316-5062-4369-9C5D-26B8A4C20B07}"/>
              </a:ext>
            </a:extLst>
          </p:cNvPr>
          <p:cNvSpPr/>
          <p:nvPr/>
        </p:nvSpPr>
        <p:spPr>
          <a:xfrm>
            <a:off x="2514600" y="3503613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CSC/VBC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DF5305-4423-4731-A2A2-074D9A7B2592}"/>
              </a:ext>
            </a:extLst>
          </p:cNvPr>
          <p:cNvSpPr/>
          <p:nvPr/>
        </p:nvSpPr>
        <p:spPr>
          <a:xfrm>
            <a:off x="4419600" y="3503613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MSIL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B98B4-6359-4E0F-A24A-0C668DF8A28E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1600200" y="3808413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E0B7DF-96F6-45AD-BA27-F1A8CE0B9B3F}"/>
              </a:ext>
            </a:extLst>
          </p:cNvPr>
          <p:cNvCxnSpPr/>
          <p:nvPr/>
        </p:nvCxnSpPr>
        <p:spPr>
          <a:xfrm>
            <a:off x="3601092" y="3733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CLR</a:t>
            </a:r>
            <a:endParaRPr lang="en-US" sz="3200" b="1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Common Language Runtime is the core component for .NET framework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CLR is Common Runtime Engine for  all .NET Applications</a:t>
            </a:r>
            <a:endParaRPr lang="en-IN" sz="20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All the .NET program execution is managed by CLR.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IN" sz="2000" kern="0" dirty="0">
                <a:solidFill>
                  <a:srgbClr val="5F5F5F"/>
                </a:solidFill>
                <a:latin typeface="Arial"/>
              </a:rPr>
              <a:t>CLR uses Just-In-Time (JIT) 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compiler to compile CIL code into the machine understandable code(Native code).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</a:pPr>
            <a:endParaRPr lang="en-IN" sz="200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0375" y="1828800"/>
            <a:ext cx="81534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.cs/.vb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CSC/VBC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MSIL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05600" y="4267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Native Code</a:t>
            </a:r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1752600" y="45720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1"/>
          </p:cNvCxnSpPr>
          <p:nvPr/>
        </p:nvCxnSpPr>
        <p:spPr>
          <a:xfrm>
            <a:off x="3733800" y="4572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5715000" y="4572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67400" y="4267200"/>
            <a:ext cx="609600" cy="22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CLR</a:t>
            </a:r>
          </a:p>
        </p:txBody>
      </p:sp>
    </p:spTree>
    <p:extLst>
      <p:ext uri="{BB962C8B-B14F-4D97-AF65-F5344CB8AC3E}">
        <p14:creationId xmlns:p14="http://schemas.microsoft.com/office/powerpoint/2010/main" val="328167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762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Common Runtime Engine and CIL(Compilation Model)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95400" y="1371600"/>
            <a:ext cx="4572000" cy="73799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VB.NET.C#/J#/C++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3810000"/>
            <a:ext cx="1600200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Common Intermediate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5410200"/>
            <a:ext cx="1447800" cy="9144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Common Language Runtime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638800"/>
            <a:ext cx="22860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01101100101011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10010101100110</a:t>
            </a:r>
          </a:p>
        </p:txBody>
      </p:sp>
      <p:sp>
        <p:nvSpPr>
          <p:cNvPr id="10" name="Snip Same Side Corner Rectangle 9"/>
          <p:cNvSpPr/>
          <p:nvPr/>
        </p:nvSpPr>
        <p:spPr>
          <a:xfrm>
            <a:off x="2895600" y="2743200"/>
            <a:ext cx="1295400" cy="457200"/>
          </a:xfrm>
          <a:prstGeom prst="snip2Same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02630" y="4577603"/>
            <a:ext cx="4261654" cy="108024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2060"/>
                </a:solidFill>
              </a:rPr>
              <a:t>The platform-specific CLR compiles CIL to machine-readable code that can be executed on the current platform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70276" y="1141789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9933"/>
                </a:solidFill>
              </a:rPr>
              <a:t>.</a:t>
            </a:r>
            <a:r>
              <a:rPr lang="en-US" sz="1600" b="1" dirty="0">
                <a:solidFill>
                  <a:srgbClr val="002060"/>
                </a:solidFill>
                <a:latin typeface="+mn-lt"/>
              </a:rPr>
              <a:t>NET compilation model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352800" y="2109590"/>
            <a:ext cx="304800" cy="5574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352800" y="3252590"/>
            <a:ext cx="304800" cy="5574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3371850" y="4776590"/>
            <a:ext cx="304800" cy="5574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2133600" y="5715000"/>
            <a:ext cx="609600" cy="30480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724400" y="2355476"/>
            <a:ext cx="4261654" cy="108024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rgbClr val="002060"/>
                </a:solidFill>
              </a:rPr>
              <a:t>.NET compatible languages compile to a platform-neutral language called Common Intermediate Language(CIL) </a:t>
            </a:r>
          </a:p>
        </p:txBody>
      </p:sp>
    </p:spTree>
    <p:extLst>
      <p:ext uri="{BB962C8B-B14F-4D97-AF65-F5344CB8AC3E}">
        <p14:creationId xmlns:p14="http://schemas.microsoft.com/office/powerpoint/2010/main" val="314838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Training Notes\C#\Framework\ganesh_.netguide_fig1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8600" y="1295400"/>
            <a:ext cx="8458200" cy="464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301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28600"/>
            <a:ext cx="9144000" cy="6858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kern="0" dirty="0">
                <a:solidFill>
                  <a:srgbClr val="FFFFFF"/>
                </a:solidFill>
                <a:latin typeface="Arial"/>
                <a:ea typeface="+mj-ea"/>
                <a:cs typeface="+mj-cs"/>
              </a:rPr>
              <a:t>Base Class Libraries</a:t>
            </a: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280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Base Class Libraries are Standard Libraries common to all .NET languages.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Base Class Libraries provides some set of Common classes , which are useful for development of .NET applications. 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Base Class Libraries are Predefined Libraries comes with  .NET framework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All Base class Libraries are in the form of .</a:t>
            </a:r>
            <a:r>
              <a:rPr lang="en-US" sz="2000" kern="0" dirty="0" err="1">
                <a:solidFill>
                  <a:srgbClr val="5F5F5F"/>
                </a:solidFill>
                <a:latin typeface="Arial"/>
              </a:rPr>
              <a:t>dll</a:t>
            </a:r>
            <a:r>
              <a:rPr lang="en-US" sz="2000" kern="0" dirty="0">
                <a:solidFill>
                  <a:srgbClr val="5F5F5F"/>
                </a:solidFill>
                <a:latin typeface="Arial"/>
              </a:rPr>
              <a:t>(dynamic link libraries)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r>
              <a:rPr lang="en-US" sz="2000" kern="0" dirty="0">
                <a:solidFill>
                  <a:srgbClr val="5F5F5F"/>
                </a:solidFill>
                <a:latin typeface="Arial"/>
              </a:rPr>
              <a:t>The Base class Libraries also called Assemblies or Namespaces.</a:t>
            </a:r>
          </a:p>
          <a:p>
            <a:pPr marL="342900" lvl="0" indent="-3429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§"/>
            </a:pPr>
            <a:endParaRPr lang="en-US" sz="2000" kern="0" dirty="0">
              <a:solidFill>
                <a:srgbClr val="5F5F5F"/>
              </a:solidFill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tabLst/>
              <a:defRPr/>
            </a:pP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11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837</Words>
  <Application>Microsoft Office PowerPoint</Application>
  <PresentationFormat>On-screen Show (4:3)</PresentationFormat>
  <Paragraphs>160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Bauhaus 93</vt:lpstr>
      <vt:lpstr>Berlin Sans FB</vt:lpstr>
      <vt:lpstr>Calibri</vt:lpstr>
      <vt:lpstr>Harrington</vt:lpstr>
      <vt:lpstr>Wingdings</vt:lpstr>
      <vt:lpstr>Office Theme</vt:lpstr>
      <vt:lpstr>PowerPoint Presentation</vt:lpstr>
      <vt:lpstr>PowerPoint Presentation</vt:lpstr>
      <vt:lpstr>.NET Framework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 San</cp:lastModifiedBy>
  <cp:revision>53</cp:revision>
  <dcterms:created xsi:type="dcterms:W3CDTF">2006-08-16T00:00:00Z</dcterms:created>
  <dcterms:modified xsi:type="dcterms:W3CDTF">2022-04-04T04:35:51Z</dcterms:modified>
</cp:coreProperties>
</file>