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75" autoAdjust="0"/>
    <p:restoredTop sz="94660"/>
  </p:normalViewPr>
  <p:slideViewPr>
    <p:cSldViewPr>
      <p:cViewPr>
        <p:scale>
          <a:sx n="60" d="100"/>
          <a:sy n="60" d="100"/>
        </p:scale>
        <p:origin x="-155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Properties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property is  a member function of a class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It has a Built in Mechanism that it can read and write the private data members from out side of the class.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Property declaration comes with 2 accessors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Declaration: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	Access specifier return_type  proerty_name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{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get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{			//get values form a variable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return variable;		get accessor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set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{			//set values to private </a:t>
            </a:r>
            <a:r>
              <a:rPr lang="en-US" dirty="0" err="1" smtClean="0">
                <a:solidFill>
                  <a:srgbClr val="C00000"/>
                </a:solidFill>
              </a:rPr>
              <a:t>var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variable=value;		set accessor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Note:</a:t>
            </a:r>
            <a:r>
              <a:rPr lang="en-US" dirty="0" smtClean="0">
                <a:solidFill>
                  <a:srgbClr val="C00000"/>
                </a:solidFill>
              </a:rPr>
              <a:t>return_type of property and variable type should be same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267200" y="3048000"/>
            <a:ext cx="4572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114800" y="4267200"/>
            <a:ext cx="4572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Properties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Ex:          class   A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private int Empid;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public int Id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	{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get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	{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return Empid;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	}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set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	{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Empid=value;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	}</a:t>
            </a:r>
          </a:p>
          <a:p>
            <a:pPr lvl="8">
              <a:buNone/>
            </a:pPr>
            <a:r>
              <a:rPr lang="en-US" dirty="0" smtClean="0">
                <a:solidFill>
                  <a:srgbClr val="C00000"/>
                </a:solidFill>
              </a:rPr>
              <a:t>	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505200"/>
            <a:ext cx="36576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 obj=new A();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obj.Id=1000-&gt;set accessor executes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 a1=obj.Id-&gt;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get accessor executes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Properties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295400"/>
            <a:ext cx="7467600" cy="5257800"/>
          </a:xfr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Types:</a:t>
            </a:r>
          </a:p>
          <a:p>
            <a:pPr lvl="1">
              <a:buClr>
                <a:srgbClr val="1212CC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Read –Write Property</a:t>
            </a:r>
          </a:p>
          <a:p>
            <a:pPr lvl="1">
              <a:buClr>
                <a:srgbClr val="1212CC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	Having get and set accessors</a:t>
            </a:r>
          </a:p>
          <a:p>
            <a:pPr lvl="1">
              <a:buClr>
                <a:srgbClr val="1212CC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-Read only Property        -Write only Property</a:t>
            </a:r>
          </a:p>
          <a:p>
            <a:pPr lvl="2">
              <a:buClr>
                <a:srgbClr val="1212CC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 Having only get 		 Having only set </a:t>
            </a:r>
          </a:p>
          <a:p>
            <a:pPr lvl="2">
              <a:buClr>
                <a:srgbClr val="1212CC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accessor 			 accessor</a:t>
            </a:r>
          </a:p>
          <a:p>
            <a:pPr lvl="1">
              <a:buClr>
                <a:srgbClr val="1212CC"/>
              </a:buClr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Clr>
                <a:srgbClr val="1212CC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						</a:t>
            </a:r>
          </a:p>
          <a:p>
            <a:pPr lvl="1">
              <a:buClr>
                <a:srgbClr val="1212CC"/>
              </a:buCl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Clr>
                <a:srgbClr val="1212CC"/>
              </a:buClr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Clr>
                <a:srgbClr val="1212CC"/>
              </a:buClr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Clr>
                <a:srgbClr val="1212CC"/>
              </a:buCl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Clr>
                <a:srgbClr val="1212CC"/>
              </a:buClr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Clr>
                <a:srgbClr val="1212CC"/>
              </a:buClr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Clr>
                <a:srgbClr val="1212CC"/>
              </a:buClr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4267200"/>
            <a:ext cx="1905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int Id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 smtClean="0"/>
              <a:t>return </a:t>
            </a:r>
            <a:r>
              <a:rPr lang="en-US" dirty="0" err="1" smtClean="0"/>
              <a:t>empid</a:t>
            </a:r>
            <a:r>
              <a:rPr lang="en-US" dirty="0" smtClean="0"/>
              <a:t>;</a:t>
            </a:r>
          </a:p>
          <a:p>
            <a:pPr algn="ctr"/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4267200"/>
            <a:ext cx="1905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int Id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 smtClean="0"/>
              <a:t>set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 smtClean="0"/>
              <a:t>empid=value</a:t>
            </a:r>
          </a:p>
          <a:p>
            <a:pPr algn="ctr"/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</TotalTime>
  <Words>97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Properties</vt:lpstr>
      <vt:lpstr>Properties</vt:lpstr>
      <vt:lpstr>Properties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</dc:title>
  <dc:creator/>
  <cp:lastModifiedBy>santhosh</cp:lastModifiedBy>
  <cp:revision>25</cp:revision>
  <dcterms:created xsi:type="dcterms:W3CDTF">2006-08-16T00:00:00Z</dcterms:created>
  <dcterms:modified xsi:type="dcterms:W3CDTF">2011-08-25T06:14:32Z</dcterms:modified>
</cp:coreProperties>
</file>