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73" r:id="rId3"/>
    <p:sldId id="274" r:id="rId4"/>
    <p:sldId id="275" r:id="rId5"/>
    <p:sldId id="276" r:id="rId6"/>
    <p:sldId id="277" r:id="rId7"/>
    <p:sldId id="278" r:id="rId8"/>
    <p:sldId id="281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Network: a group of connected computers/devices</a:t>
            </a:r>
          </a:p>
          <a:p>
            <a:r>
              <a:rPr lang="en-US" sz="2400" dirty="0" smtClean="0"/>
              <a:t>internet: a network of networks</a:t>
            </a:r>
          </a:p>
          <a:p>
            <a:r>
              <a:rPr lang="en-US" sz="2400" dirty="0" smtClean="0"/>
              <a:t>Internet: the world wide web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Following the HTTP protocol, the browser sends a request to the server, asking for the file </a:t>
            </a:r>
            <a:r>
              <a:rPr lang="en-US" sz="3200" i="1" dirty="0" smtClean="0">
                <a:solidFill>
                  <a:srgbClr val="0000FF"/>
                </a:solidFill>
              </a:rPr>
              <a:t>http://www.rediff.com/index.html</a:t>
            </a:r>
          </a:p>
          <a:p>
            <a:r>
              <a:rPr lang="en-US" sz="3200" dirty="0" smtClean="0"/>
              <a:t>The server then sends the HTML text for the Web page to the browser. </a:t>
            </a:r>
          </a:p>
          <a:p>
            <a:r>
              <a:rPr lang="en-US" sz="3200" dirty="0" smtClean="0"/>
              <a:t>The browser reads the HTML tags, formats the page and displays it onto your screen.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to identify a computer connected to the Internet. </a:t>
            </a:r>
          </a:p>
          <a:p>
            <a:r>
              <a:rPr lang="en-US" sz="2400" dirty="0" smtClean="0"/>
              <a:t>Every address must be unique, since the computer represented by that address is unique to the Internet. </a:t>
            </a:r>
          </a:p>
          <a:p>
            <a:r>
              <a:rPr lang="en-US" sz="2400" dirty="0" smtClean="0"/>
              <a:t>The Internet Corporation for Assigned Names and Numbers (ICANN) is an internationally organized, non-profit corporation that has responsibility for Internet Protocol (IP) address space allocation, protocol identifier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Internet addresses can be represented in terms of textual domain names, such as </a:t>
            </a:r>
            <a:r>
              <a:rPr lang="en-US" sz="2400" dirty="0" smtClean="0">
                <a:hlinkClick r:id="rId2"/>
              </a:rPr>
              <a:t>www.yahoo.com</a:t>
            </a:r>
            <a:r>
              <a:rPr lang="en-US" sz="2400" dirty="0" smtClean="0"/>
              <a:t> and mapped to corresponding IP addresses. The IP for www.yahoo .com is 205.132.48.237.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protocol</a:t>
            </a:r>
            <a:r>
              <a:rPr lang="en-US" sz="2400" dirty="0" smtClean="0"/>
              <a:t> is a set of rules for communicating across the Internet. Both parties know and follow the rules for sending and receiving information, making meaningful communication possible.</a:t>
            </a:r>
          </a:p>
          <a:p>
            <a:pPr>
              <a:buFontTx/>
              <a:buNone/>
            </a:pPr>
            <a:r>
              <a:rPr lang="en-US" sz="2400" dirty="0" smtClean="0"/>
              <a:t>Ex;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CC0066"/>
                </a:solidFill>
              </a:rPr>
              <a:t>Hypertext Transfer Protocol (HTTP)</a:t>
            </a:r>
          </a:p>
          <a:p>
            <a:pPr>
              <a:buFontTx/>
              <a:buNone/>
            </a:pPr>
            <a:r>
              <a:rPr lang="en-US" sz="2400" dirty="0" smtClean="0"/>
              <a:t>File Transfer Protocol (FTP)</a:t>
            </a:r>
          </a:p>
          <a:p>
            <a:pPr>
              <a:buFontTx/>
              <a:buNone/>
            </a:pPr>
            <a:r>
              <a:rPr lang="en-US" sz="2400" dirty="0" smtClean="0"/>
              <a:t>HTTPS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This protocol, the backbone of the World Wide Web, enables users to send and receive information from Internet servers in the form of documents, or </a:t>
            </a:r>
            <a:r>
              <a:rPr lang="en-US" sz="2400" i="1" dirty="0" smtClean="0"/>
              <a:t>pages, </a:t>
            </a:r>
            <a:r>
              <a:rPr lang="en-US" sz="2400" dirty="0" smtClean="0"/>
              <a:t>written using the </a:t>
            </a:r>
            <a:r>
              <a:rPr lang="en-US" sz="2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Hypertext Markup Language (HTML).</a:t>
            </a:r>
            <a:r>
              <a:rPr lang="en-US" sz="2400" dirty="0" smtClean="0"/>
              <a:t> The user who receives the document, often called the </a:t>
            </a:r>
            <a:r>
              <a:rPr lang="en-US" sz="2400" i="1" dirty="0" smtClean="0"/>
              <a:t>client</a:t>
            </a:r>
            <a:r>
              <a:rPr lang="en-US" sz="2400" dirty="0" smtClean="0"/>
              <a:t>, can then use a </a:t>
            </a:r>
            <a:r>
              <a:rPr lang="en-US" sz="2400" i="1" dirty="0" smtClean="0"/>
              <a:t>browser </a:t>
            </a:r>
            <a:r>
              <a:rPr lang="en-US" sz="2400" dirty="0" smtClean="0"/>
              <a:t>or other form of software that recognizes the HTML language to view the contents of the document.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(World Wide Web)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information system that brings together data from many of the other Internet services under one set of protocols. </a:t>
            </a:r>
          </a:p>
          <a:p>
            <a:r>
              <a:rPr lang="en-US" sz="2400" dirty="0" smtClean="0"/>
              <a:t>W3 Consortium was created for continuing to develop the standards. The consortium put together a set of protocols for the World Wide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pic>
        <p:nvPicPr>
          <p:cNvPr id="6" name="Picture 5" descr="http://www.dotnetfunda.com/UserFiles/ArticlesFiles/Abhijit%20Jana_634041501029987812_IISProcessReques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2150"/>
            <a:ext cx="8401437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browser breaks the URL into three parts: </a:t>
            </a:r>
          </a:p>
          <a:p>
            <a:pPr lvl="1"/>
            <a:r>
              <a:rPr lang="en-US" sz="2000" dirty="0" smtClean="0"/>
              <a:t>The protocol ("http") </a:t>
            </a:r>
          </a:p>
          <a:p>
            <a:pPr lvl="1"/>
            <a:r>
              <a:rPr lang="en-US" sz="2000" dirty="0" smtClean="0"/>
              <a:t>The server name ("www.rediff.com") </a:t>
            </a:r>
          </a:p>
          <a:p>
            <a:pPr lvl="1"/>
            <a:r>
              <a:rPr lang="en-US" sz="2000" dirty="0" smtClean="0"/>
              <a:t>The file name (“index.html") </a:t>
            </a:r>
          </a:p>
          <a:p>
            <a:r>
              <a:rPr lang="en-US" dirty="0" smtClean="0"/>
              <a:t>The browser communicates with a </a:t>
            </a:r>
            <a:r>
              <a:rPr lang="en-US" dirty="0" smtClean="0">
                <a:solidFill>
                  <a:srgbClr val="C81E1E"/>
                </a:solidFill>
              </a:rPr>
              <a:t>name server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translate the server name </a:t>
            </a:r>
            <a:r>
              <a:rPr lang="en-US" dirty="0" smtClean="0">
                <a:solidFill>
                  <a:srgbClr val="C81E1E"/>
                </a:solidFill>
              </a:rPr>
              <a:t>"www.rediff.com"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into an </a:t>
            </a:r>
            <a:r>
              <a:rPr lang="en-US" dirty="0" smtClean="0">
                <a:solidFill>
                  <a:srgbClr val="C81E1E"/>
                </a:solidFill>
              </a:rPr>
              <a:t>IP Address</a:t>
            </a:r>
            <a:r>
              <a:rPr lang="en-US" dirty="0" smtClean="0"/>
              <a:t>, which it uses to connect to the server machine. </a:t>
            </a:r>
          </a:p>
          <a:p>
            <a:r>
              <a:rPr lang="en-US" dirty="0" smtClean="0"/>
              <a:t>The browser then establishes a connection with the server at that IP address on port 80.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387</TotalTime>
  <Words>434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Wingdings</vt:lpstr>
      <vt:lpstr>Wingdings 2</vt:lpstr>
      <vt:lpstr>Median</vt:lpstr>
      <vt:lpstr>What is the Internet?</vt:lpstr>
      <vt:lpstr>Internet address</vt:lpstr>
      <vt:lpstr>Internet address</vt:lpstr>
      <vt:lpstr>Protocol</vt:lpstr>
      <vt:lpstr>HTTP</vt:lpstr>
      <vt:lpstr>WWW (World Wide Web)</vt:lpstr>
      <vt:lpstr>Basic Process</vt:lpstr>
      <vt:lpstr>Basic Process</vt:lpstr>
      <vt:lpstr>Behind the Scene!!!</vt:lpstr>
      <vt:lpstr>Behind the Scene!!!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SANTHOSH</cp:lastModifiedBy>
  <cp:revision>31</cp:revision>
  <dcterms:created xsi:type="dcterms:W3CDTF">2006-08-16T00:00:00Z</dcterms:created>
  <dcterms:modified xsi:type="dcterms:W3CDTF">2020-12-01T16:06:54Z</dcterms:modified>
</cp:coreProperties>
</file>