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SELECT statement is used to select data from a database table.</a:t>
            </a:r>
          </a:p>
          <a:p>
            <a:r>
              <a:rPr lang="en-US" dirty="0" smtClean="0"/>
              <a:t>The result is stored in a result table, called the result-set</a:t>
            </a:r>
            <a:r>
              <a:rPr lang="en-US" dirty="0" smtClean="0"/>
              <a:t>.</a:t>
            </a:r>
          </a:p>
          <a:p>
            <a:r>
              <a:rPr lang="en-US" b="1" i="1" dirty="0"/>
              <a:t>SELECT TOP(n) PERCENT Distinct [* | </a:t>
            </a:r>
            <a:r>
              <a:rPr lang="en-US" b="1" i="1" dirty="0" err="1"/>
              <a:t>Column_List</a:t>
            </a:r>
            <a:r>
              <a:rPr lang="en-US" b="1" i="1" dirty="0"/>
              <a:t>]</a:t>
            </a:r>
          </a:p>
          <a:p>
            <a:r>
              <a:rPr lang="en-US" b="1" i="1" dirty="0"/>
              <a:t>From [&lt;</a:t>
            </a:r>
            <a:r>
              <a:rPr lang="en-US" b="1" i="1" dirty="0" err="1"/>
              <a:t>table_name</a:t>
            </a:r>
            <a:r>
              <a:rPr lang="en-US" b="1" i="1" dirty="0"/>
              <a:t>&gt; | &lt;</a:t>
            </a:r>
            <a:r>
              <a:rPr lang="en-US" b="1" i="1" dirty="0" err="1"/>
              <a:t>View_Name</a:t>
            </a:r>
            <a:r>
              <a:rPr lang="en-US" b="1" i="1" dirty="0"/>
              <a:t>&gt; | &lt;Subquery&gt;]</a:t>
            </a:r>
          </a:p>
          <a:p>
            <a:r>
              <a:rPr lang="en-US" b="1" i="1" dirty="0"/>
              <a:t>Where &lt;condition&gt;</a:t>
            </a:r>
          </a:p>
          <a:p>
            <a:r>
              <a:rPr lang="en-US" b="1" i="1" dirty="0"/>
              <a:t>Group By </a:t>
            </a:r>
            <a:r>
              <a:rPr lang="en-US" b="1" i="1" dirty="0" err="1"/>
              <a:t>Column_List</a:t>
            </a:r>
            <a:endParaRPr lang="en-US" b="1" i="1" dirty="0"/>
          </a:p>
          <a:p>
            <a:r>
              <a:rPr lang="en-US" b="1" i="1" dirty="0"/>
              <a:t>Having &lt;Condition&gt;</a:t>
            </a:r>
          </a:p>
          <a:p>
            <a:r>
              <a:rPr lang="en-US" b="1" i="1" dirty="0"/>
              <a:t>Order By &lt;</a:t>
            </a:r>
            <a:r>
              <a:rPr lang="en-US" b="1" i="1" dirty="0" err="1"/>
              <a:t>Column_List</a:t>
            </a:r>
            <a:r>
              <a:rPr lang="en-US" b="1" i="1" dirty="0" smtClean="0"/>
              <a:t>&gt;</a:t>
            </a:r>
          </a:p>
          <a:p>
            <a:endParaRPr lang="en-US" b="1" i="1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SELECT column1,column2,…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SELECT DISTINCT (</a:t>
            </a:r>
            <a:r>
              <a:rPr lang="en-US" dirty="0" err="1" smtClean="0"/>
              <a:t>column_name</a:t>
            </a:r>
            <a:r>
              <a:rPr lang="en-US" dirty="0" smtClean="0"/>
              <a:t>)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SELECT DISTINCT(*) FROM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between 	a and 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‘[a-p]%’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name doesn’t starts with a and 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‘[^a-p]%’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not like ‘[a-p]%’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with a or b or s or 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‘[</a:t>
            </a:r>
            <a:r>
              <a:rPr lang="en-US" dirty="0" err="1" smtClean="0">
                <a:solidFill>
                  <a:srgbClr val="C00000"/>
                </a:solidFill>
              </a:rPr>
              <a:t>abst</a:t>
            </a:r>
            <a:r>
              <a:rPr lang="en-US" dirty="0" smtClean="0">
                <a:solidFill>
                  <a:srgbClr val="C00000"/>
                </a:solidFill>
              </a:rPr>
              <a:t>]%’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the _names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‘%\_%’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Use escape option when the string contains meta chars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SQL SELECT TOP Clause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SELECT TOP clause is used to specify the number of records to return.</a:t>
            </a:r>
          </a:p>
          <a:p>
            <a:r>
              <a:rPr lang="en-US" dirty="0" smtClean="0"/>
              <a:t>The SELECT TOP clause can be very useful on large tables with thousands of records.</a:t>
            </a:r>
          </a:p>
          <a:p>
            <a:r>
              <a:rPr lang="en-US" dirty="0" smtClean="0"/>
              <a:t>SELECT TOP 2 * FROM Customers;</a:t>
            </a:r>
          </a:p>
          <a:p>
            <a:r>
              <a:rPr lang="en-US" dirty="0" smtClean="0"/>
              <a:t>SELECT TOP 50 PERCENT * FROM Customers;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table from another table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&lt;</a:t>
            </a:r>
            <a:r>
              <a:rPr lang="en-US" dirty="0" err="1" smtClean="0">
                <a:solidFill>
                  <a:srgbClr val="C00000"/>
                </a:solidFill>
              </a:rPr>
              <a:t>colist</a:t>
            </a:r>
            <a:r>
              <a:rPr lang="en-US" dirty="0" smtClean="0">
                <a:solidFill>
                  <a:srgbClr val="C00000"/>
                </a:solidFill>
              </a:rPr>
              <a:t>&gt; into &lt;new table&gt; from &lt;old table&gt;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into emp1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WHERE Clause</a:t>
            </a:r>
          </a:p>
          <a:p>
            <a:r>
              <a:rPr lang="en-US" dirty="0" smtClean="0"/>
              <a:t>The WHERE clause is used to extract only those records that fulfill a specified criteria.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AND &amp; OR Operators</a:t>
            </a:r>
          </a:p>
          <a:p>
            <a:pPr lvl="1"/>
            <a:r>
              <a:rPr lang="en-US" dirty="0" smtClean="0"/>
              <a:t>The AND operator displays a record if both the first condition and the second condition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true.</a:t>
            </a:r>
          </a:p>
          <a:p>
            <a:pPr lvl="1"/>
            <a:r>
              <a:rPr lang="en-US" dirty="0" smtClean="0"/>
              <a:t>The OR operator displays a record if either the first condition or the second condition is true.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971800"/>
            <a:ext cx="7315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operator value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ORDER BY</a:t>
            </a:r>
          </a:p>
          <a:p>
            <a:pPr lvl="1"/>
            <a:r>
              <a:rPr lang="en-US" dirty="0" smtClean="0"/>
              <a:t>The ORDER BY keyword is used to sort the result-set by a specified column.</a:t>
            </a:r>
          </a:p>
          <a:p>
            <a:pPr lvl="1"/>
            <a:r>
              <a:rPr lang="en-US" dirty="0" smtClean="0"/>
              <a:t>The ORDER BY keyword sorts the records in ascending order by default.</a:t>
            </a:r>
          </a:p>
          <a:p>
            <a:pPr lvl="1"/>
            <a:r>
              <a:rPr lang="en-US" dirty="0" smtClean="0"/>
              <a:t>If you want to sort the records in a descending order, you can use the DESC keyword.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4800600"/>
            <a:ext cx="7315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ORDER BY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 ASC|DESC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Between:</a:t>
            </a:r>
          </a:p>
          <a:p>
            <a:pPr lvl="1"/>
            <a:r>
              <a:rPr lang="en-US" dirty="0" smtClean="0"/>
              <a:t>Between operator is used to compare column value with range of values[it includes lower &amp; upper values]</a:t>
            </a:r>
          </a:p>
          <a:p>
            <a:pPr lvl="1"/>
            <a:r>
              <a:rPr lang="en-US" dirty="0" err="1" smtClean="0"/>
              <a:t>Column_name</a:t>
            </a:r>
            <a:r>
              <a:rPr lang="en-US" dirty="0" smtClean="0"/>
              <a:t> Between v1 and v2 or</a:t>
            </a:r>
          </a:p>
          <a:p>
            <a:pPr lvl="1"/>
            <a:r>
              <a:rPr lang="en-US" dirty="0" err="1" smtClean="0"/>
              <a:t>Column_name</a:t>
            </a:r>
            <a:r>
              <a:rPr lang="en-US" dirty="0" smtClean="0"/>
              <a:t> not between v1 and v2</a:t>
            </a:r>
          </a:p>
          <a:p>
            <a:pPr lvl="1"/>
            <a:r>
              <a:rPr lang="en-US" dirty="0" smtClean="0"/>
              <a:t>Between operator always works with lower limit &amp; upper limit.</a:t>
            </a:r>
          </a:p>
          <a:p>
            <a:r>
              <a:rPr lang="en-US" dirty="0" smtClean="0"/>
              <a:t>Ex: </a:t>
            </a:r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sal</a:t>
            </a:r>
            <a:r>
              <a:rPr lang="en-US" dirty="0" smtClean="0">
                <a:solidFill>
                  <a:srgbClr val="C00000"/>
                </a:solidFill>
              </a:rPr>
              <a:t> between 2000 and 5000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operator is used to compare column value with multiple values.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Column_name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(v1,v2,v3)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Column_name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not in(v1,v2,v3)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deptno</a:t>
            </a:r>
            <a:r>
              <a:rPr lang="en-US" dirty="0" smtClean="0">
                <a:solidFill>
                  <a:srgbClr val="C00000"/>
                </a:solidFill>
              </a:rPr>
              <a:t> in (‘d0001,’d0002’)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Operator used to compare column value with null or not null.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null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not null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Operator used to compare column value with null or not null.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null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not null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Like: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Like operator is used to compare column value with character patters.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like ‘pattern’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not  like ‘pattern’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pattern consist of 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a-z,0-9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_ replace exactly one character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 ] set of characters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Query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starts with ‘s’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‘s%’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employee records name ends with ‘s‘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‘%s’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starts with ‘s’ and end with ‘s’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</a:t>
            </a:r>
            <a:r>
              <a:rPr lang="en-US" dirty="0" err="1" smtClean="0">
                <a:solidFill>
                  <a:srgbClr val="C00000"/>
                </a:solidFill>
              </a:rPr>
              <a:t>s%s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‘s’ contains any place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empname</a:t>
            </a:r>
            <a:r>
              <a:rPr lang="en-US" dirty="0" smtClean="0">
                <a:solidFill>
                  <a:srgbClr val="C00000"/>
                </a:solidFill>
              </a:rPr>
              <a:t> like ‘%s%’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‘a’ is the second character in the name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like ‘_a%’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</TotalTime>
  <Words>567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Wingdings</vt:lpstr>
      <vt:lpstr>Wingdings 2</vt:lpstr>
      <vt:lpstr>Median</vt:lpstr>
      <vt:lpstr>SQL SELECT Statement</vt:lpstr>
      <vt:lpstr>SQL SELECT Statement</vt:lpstr>
      <vt:lpstr>SQL SELECT Statement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Advance Query Operators</vt:lpstr>
      <vt:lpstr>  SQL SELECT TOP Clause </vt:lpstr>
      <vt:lpstr>Advance Query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SELECT Statement</dc:title>
  <dc:creator>santuparsi</dc:creator>
  <cp:lastModifiedBy>SANTHOSH</cp:lastModifiedBy>
  <cp:revision>7</cp:revision>
  <dcterms:created xsi:type="dcterms:W3CDTF">2006-08-16T00:00:00Z</dcterms:created>
  <dcterms:modified xsi:type="dcterms:W3CDTF">2020-11-03T04:39:30Z</dcterms:modified>
</cp:coreProperties>
</file>