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user-defined function is a database object that encapsulates one or more Transact SQL statements for reuse.</a:t>
            </a:r>
          </a:p>
          <a:p>
            <a:r>
              <a:rPr lang="en-US" dirty="0" smtClean="0"/>
              <a:t>Function </a:t>
            </a:r>
            <a:r>
              <a:rPr lang="en-US" dirty="0" smtClean="0"/>
              <a:t>types</a:t>
            </a:r>
            <a:endParaRPr lang="en-US" dirty="0" smtClean="0"/>
          </a:p>
          <a:p>
            <a:pPr lvl="1"/>
            <a:r>
              <a:rPr lang="en-US" dirty="0" smtClean="0"/>
              <a:t>Scalar Functions</a:t>
            </a:r>
          </a:p>
          <a:p>
            <a:pPr lvl="1"/>
            <a:r>
              <a:rPr lang="en-US" dirty="0" smtClean="0"/>
              <a:t>Inline </a:t>
            </a:r>
            <a:r>
              <a:rPr lang="en-US" dirty="0" smtClean="0"/>
              <a:t>Functions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en-US" dirty="0" smtClean="0"/>
              <a:t>Scalar Function returns only scalar value or single value.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CREATE FUNCTION  </a:t>
            </a:r>
            <a:r>
              <a:rPr lang="en-US" dirty="0" smtClean="0"/>
              <a:t>function_name(parameters…….)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RETURNS </a:t>
            </a:r>
            <a:r>
              <a:rPr lang="en-US" dirty="0" smtClean="0"/>
              <a:t> return_data_type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AS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BEGIN</a:t>
            </a:r>
          </a:p>
          <a:p>
            <a:pPr lvl="1">
              <a:buNone/>
            </a:pPr>
            <a:r>
              <a:rPr lang="en-US" dirty="0" smtClean="0"/>
              <a:t>Function_body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RETURN</a:t>
            </a:r>
            <a:r>
              <a:rPr lang="en-US" dirty="0" smtClean="0"/>
              <a:t> scalar_expression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END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Note: </a:t>
            </a:r>
            <a:r>
              <a:rPr lang="en-US" dirty="0" smtClean="0"/>
              <a:t>The returned data can be of any type except text, ntext, image, cursor, or timestamp.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Execute function:</a:t>
            </a:r>
          </a:p>
          <a:p>
            <a:pPr lvl="1">
              <a:buNone/>
            </a:pPr>
            <a:r>
              <a:rPr lang="en-US" dirty="0" smtClean="0"/>
              <a:t>ownername.fun_name(parameter)</a:t>
            </a:r>
          </a:p>
          <a:p>
            <a:pPr lvl="1">
              <a:buNone/>
            </a:pPr>
            <a:r>
              <a:rPr lang="en-US" dirty="0" smtClean="0"/>
              <a:t>Default owner -</a:t>
            </a:r>
            <a:r>
              <a:rPr lang="en-US" dirty="0" err="1" smtClean="0"/>
              <a:t>dbo</a:t>
            </a:r>
            <a:r>
              <a:rPr lang="en-US" dirty="0" smtClean="0"/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Inline Functions:  </a:t>
            </a:r>
          </a:p>
          <a:p>
            <a:pPr lvl="1"/>
            <a:r>
              <a:rPr lang="en-US" dirty="0" smtClean="0"/>
              <a:t>Inline  functions are returns set or rows</a:t>
            </a:r>
          </a:p>
          <a:p>
            <a:pPr lvl="1"/>
            <a:r>
              <a:rPr lang="en-US" dirty="0" smtClean="0"/>
              <a:t>Return type of inline function is TABLE</a:t>
            </a:r>
          </a:p>
          <a:p>
            <a:pPr lvl="1"/>
            <a:r>
              <a:rPr lang="en-US" dirty="0" smtClean="0"/>
              <a:t>Inline function can return only one select statement.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CREATE FUNCTION  </a:t>
            </a:r>
            <a:r>
              <a:rPr lang="en-US" dirty="0" smtClean="0"/>
              <a:t>function_name(parameters…….)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RETURNS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TABLE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AS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RETURN</a:t>
            </a:r>
            <a:r>
              <a:rPr lang="en-US" dirty="0" smtClean="0"/>
              <a:t>  select _statement</a:t>
            </a: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Diff between Stored procedure and Functions</a:t>
            </a:r>
          </a:p>
          <a:p>
            <a:pPr lvl="1"/>
            <a:r>
              <a:rPr lang="en-US" dirty="0" smtClean="0"/>
              <a:t>the store procedure can not be execute with the select command while function execute</a:t>
            </a:r>
          </a:p>
          <a:p>
            <a:pPr lvl="1"/>
            <a:r>
              <a:rPr lang="en-US" dirty="0" smtClean="0"/>
              <a:t>Procedure allow select as well as DML statement in it whereas function allow only select statement in it.</a:t>
            </a:r>
          </a:p>
          <a:p>
            <a:pPr lvl="1"/>
            <a:r>
              <a:rPr lang="en-US" dirty="0" smtClean="0"/>
              <a:t>Functions can be called from procedure whereas procedures cannot be called from function.</a:t>
            </a:r>
          </a:p>
          <a:p>
            <a:pPr lvl="1"/>
            <a:r>
              <a:rPr lang="en-US" dirty="0" smtClean="0"/>
              <a:t>Exception can be handled by try-catch block in a procedure whereas try-catch block cannot be used in a function.</a:t>
            </a:r>
          </a:p>
          <a:p>
            <a:pPr lvl="1"/>
            <a:r>
              <a:rPr lang="en-US" dirty="0" smtClean="0"/>
              <a:t>We can go for transaction management in procedure whereas we can't go in function.</a:t>
            </a:r>
          </a:p>
          <a:p>
            <a:pPr lvl="1"/>
            <a:r>
              <a:rPr lang="en-US" dirty="0" smtClean="0"/>
              <a:t>Function are compiled </a:t>
            </a:r>
            <a:r>
              <a:rPr lang="en-US" smtClean="0"/>
              <a:t>and executes </a:t>
            </a:r>
            <a:r>
              <a:rPr lang="en-US" dirty="0" smtClean="0"/>
              <a:t>at runtime where as stored procedure directly executes at runtime it will be compiled  and stored at design time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310</TotalTime>
  <Words>232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Wingdings</vt:lpstr>
      <vt:lpstr>Wingdings 2</vt:lpstr>
      <vt:lpstr>Median</vt:lpstr>
      <vt:lpstr>Functions</vt:lpstr>
      <vt:lpstr>Scalar Function</vt:lpstr>
      <vt:lpstr>Functions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lastModifiedBy>SANTHOSH</cp:lastModifiedBy>
  <cp:revision>30</cp:revision>
  <dcterms:created xsi:type="dcterms:W3CDTF">2006-08-16T00:00:00Z</dcterms:created>
  <dcterms:modified xsi:type="dcterms:W3CDTF">2020-11-05T15:24:46Z</dcterms:modified>
</cp:coreProperties>
</file>