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1443B5B-D7C5-46E8-ABC7-AF4C67C8623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736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6A5E3-9CE8-4C83-9952-99B282B9240C}" type="datetimeFigureOut">
              <a:rPr lang="en-IN" smtClean="0"/>
              <a:t>14-09-2025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27331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928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13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1109232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668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841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98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73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36572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6A5E3-9CE8-4C83-9952-99B282B9240C}" type="datetimeFigureOut">
              <a:rPr lang="en-IN" smtClean="0"/>
              <a:t>14-09-2025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443B5B-D7C5-46E8-ABC7-AF4C67C8623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060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96A5E3-9CE8-4C83-9952-99B282B9240C}" type="datetimeFigureOut">
              <a:rPr lang="en-IN" smtClean="0"/>
              <a:t>14-09-2025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194874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6A5E3-9CE8-4C83-9952-99B282B9240C}" type="datetimeFigureOut">
              <a:rPr lang="en-IN" smtClean="0"/>
              <a:t>14-09-2025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443B5B-D7C5-46E8-ABC7-AF4C67C8623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21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96A5E3-9CE8-4C83-9952-99B282B9240C}" type="datetimeFigureOut">
              <a:rPr lang="en-IN" smtClean="0"/>
              <a:t>14-09-2025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443B5B-D7C5-46E8-ABC7-AF4C67C8623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04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6A5E3-9CE8-4C83-9952-99B282B9240C}" type="datetimeFigureOut">
              <a:rPr lang="en-IN" smtClean="0"/>
              <a:t>14-09-2025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70041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6A5E3-9CE8-4C83-9952-99B282B9240C}" type="datetimeFigureOut">
              <a:rPr lang="en-IN" smtClean="0"/>
              <a:t>14-09-2025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43B5B-D7C5-46E8-ABC7-AF4C67C8623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27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6A5E3-9CE8-4C83-9952-99B282B9240C}" type="datetimeFigureOut">
              <a:rPr lang="en-IN" smtClean="0"/>
              <a:t>14-09-2025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443B5B-D7C5-46E8-ABC7-AF4C67C86230}" type="slidenum">
              <a:rPr lang="en-IN" smtClean="0"/>
              <a:t>‹#›</a:t>
            </a:fld>
            <a:endParaRPr lang="en-IN"/>
          </a:p>
        </p:txBody>
      </p:sp>
    </p:spTree>
    <p:extLst>
      <p:ext uri="{BB962C8B-B14F-4D97-AF65-F5344CB8AC3E}">
        <p14:creationId xmlns:p14="http://schemas.microsoft.com/office/powerpoint/2010/main" val="232560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6A5E3-9CE8-4C83-9952-99B282B9240C}" type="datetimeFigureOut">
              <a:rPr lang="en-IN" smtClean="0"/>
              <a:t>14-09-2025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443B5B-D7C5-46E8-ABC7-AF4C67C86230}" type="slidenum">
              <a:rPr lang="en-IN" smtClean="0"/>
              <a:t>‹#›</a:t>
            </a:fld>
            <a:endParaRPr lang="en-IN"/>
          </a:p>
        </p:txBody>
      </p:sp>
    </p:spTree>
    <p:extLst>
      <p:ext uri="{BB962C8B-B14F-4D97-AF65-F5344CB8AC3E}">
        <p14:creationId xmlns:p14="http://schemas.microsoft.com/office/powerpoint/2010/main" val="2191317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664AF-A358-2C81-E7D5-73B2DCCF37BD}"/>
              </a:ext>
            </a:extLst>
          </p:cNvPr>
          <p:cNvSpPr>
            <a:spLocks noGrp="1"/>
          </p:cNvSpPr>
          <p:nvPr>
            <p:ph type="title"/>
          </p:nvPr>
        </p:nvSpPr>
        <p:spPr>
          <a:xfrm>
            <a:off x="838200" y="365125"/>
            <a:ext cx="10515600" cy="6261817"/>
          </a:xfrm>
        </p:spPr>
        <p:txBody>
          <a:bodyPr>
            <a:normAutofit/>
          </a:bodyPr>
          <a:lstStyle/>
          <a:p>
            <a:pPr algn="ctr"/>
            <a:r>
              <a:rPr lang="en-US" sz="6600" b="1" dirty="0"/>
              <a:t>HEALTH AI</a:t>
            </a:r>
            <a:endParaRPr lang="en-IN" sz="6600" b="1" dirty="0"/>
          </a:p>
        </p:txBody>
      </p:sp>
    </p:spTree>
    <p:extLst>
      <p:ext uri="{BB962C8B-B14F-4D97-AF65-F5344CB8AC3E}">
        <p14:creationId xmlns:p14="http://schemas.microsoft.com/office/powerpoint/2010/main" val="2366087557"/>
      </p:ext>
    </p:extLst>
  </p:cSld>
  <p:clrMapOvr>
    <a:masterClrMapping/>
  </p:clrMapOvr>
  <mc:AlternateContent xmlns:mc="http://schemas.openxmlformats.org/markup-compatibility/2006">
    <mc:Choice xmlns:p14="http://schemas.microsoft.com/office/powerpoint/2010/main" Requires="p14">
      <p:transition p14:dur="250" advClick="0" advTm="0">
        <p:randomBar dir="vert"/>
      </p:transition>
    </mc:Choice>
    <mc:Fallback>
      <p:transition advClick="0" advTm="0">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B499-FD28-47F1-500A-D713621AEA0D}"/>
              </a:ext>
            </a:extLst>
          </p:cNvPr>
          <p:cNvSpPr>
            <a:spLocks noGrp="1"/>
          </p:cNvSpPr>
          <p:nvPr>
            <p:ph type="title"/>
          </p:nvPr>
        </p:nvSpPr>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8DD8B19A-69D6-06A5-53EB-8F3A26CD5427}"/>
              </a:ext>
            </a:extLst>
          </p:cNvPr>
          <p:cNvSpPr>
            <a:spLocks noGrp="1"/>
          </p:cNvSpPr>
          <p:nvPr>
            <p:ph idx="1"/>
          </p:nvPr>
        </p:nvSpPr>
        <p:spPr/>
        <p:txBody>
          <a:bodyPr/>
          <a:lstStyle/>
          <a:p>
            <a:r>
              <a:rPr lang="en-US" dirty="0"/>
              <a:t>Health AI Assistant = AI-powered support for medical information</a:t>
            </a:r>
          </a:p>
          <a:p>
            <a:r>
              <a:rPr lang="en-US" dirty="0"/>
              <a:t>Enhances accessibility but not a substitute for doctors</a:t>
            </a:r>
          </a:p>
          <a:p>
            <a:r>
              <a:rPr lang="en-US" dirty="0"/>
              <a:t>Potential to evolve into a full-fledged health assistant system</a:t>
            </a:r>
            <a:endParaRPr lang="en-IN" dirty="0"/>
          </a:p>
        </p:txBody>
      </p:sp>
    </p:spTree>
    <p:extLst>
      <p:ext uri="{BB962C8B-B14F-4D97-AF65-F5344CB8AC3E}">
        <p14:creationId xmlns:p14="http://schemas.microsoft.com/office/powerpoint/2010/main" val="1382517682"/>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8F52-D360-1A92-3F28-AD53CD9C4853}"/>
              </a:ext>
            </a:extLst>
          </p:cNvPr>
          <p:cNvSpPr>
            <a:spLocks noGrp="1"/>
          </p:cNvSpPr>
          <p:nvPr>
            <p:ph type="title"/>
          </p:nvPr>
        </p:nvSpPr>
        <p:spPr/>
        <p:txBody>
          <a:bodyPr>
            <a:normAutofit/>
          </a:bodyPr>
          <a:lstStyle/>
          <a:p>
            <a:r>
              <a:rPr lang="en-US" sz="3200" dirty="0"/>
              <a:t>WHAT IS HEALTH AI?</a:t>
            </a:r>
            <a:endParaRPr lang="en-IN" sz="3200" dirty="0"/>
          </a:p>
        </p:txBody>
      </p:sp>
      <p:sp>
        <p:nvSpPr>
          <p:cNvPr id="3" name="Content Placeholder 2">
            <a:extLst>
              <a:ext uri="{FF2B5EF4-FFF2-40B4-BE49-F238E27FC236}">
                <a16:creationId xmlns:a16="http://schemas.microsoft.com/office/drawing/2014/main" id="{E88D97E1-272D-AFFC-9F29-0F97DCB28D6F}"/>
              </a:ext>
            </a:extLst>
          </p:cNvPr>
          <p:cNvSpPr>
            <a:spLocks noGrp="1"/>
          </p:cNvSpPr>
          <p:nvPr>
            <p:ph idx="1"/>
          </p:nvPr>
        </p:nvSpPr>
        <p:spPr/>
        <p:txBody>
          <a:bodyPr>
            <a:normAutofit/>
          </a:bodyPr>
          <a:lstStyle/>
          <a:p>
            <a:r>
              <a:rPr lang="en-US" dirty="0"/>
              <a:t>Health AI (Healthcare Artificial Intelligence) refers to the use of artificial intelligence technologies such as machine learning, deep learning, and natural language processing in the field of healthcare and medicine to improve diagnosis, treatment, patient care, and decision-making</a:t>
            </a:r>
            <a:r>
              <a:rPr lang="en-US" sz="3200" dirty="0"/>
              <a:t>.</a:t>
            </a:r>
            <a:endParaRPr lang="en-IN" sz="3200" dirty="0"/>
          </a:p>
        </p:txBody>
      </p:sp>
    </p:spTree>
    <p:extLst>
      <p:ext uri="{BB962C8B-B14F-4D97-AF65-F5344CB8AC3E}">
        <p14:creationId xmlns:p14="http://schemas.microsoft.com/office/powerpoint/2010/main" val="821113237"/>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CE46-B9F2-D044-DAB5-0D38A99EF581}"/>
              </a:ext>
            </a:extLst>
          </p:cNvPr>
          <p:cNvSpPr>
            <a:spLocks noGrp="1"/>
          </p:cNvSpPr>
          <p:nvPr>
            <p:ph type="title"/>
          </p:nvPr>
        </p:nvSpPr>
        <p:spPr/>
        <p:txBody>
          <a:bodyPr>
            <a:normAutofit/>
          </a:bodyPr>
          <a:lstStyle/>
          <a:p>
            <a:r>
              <a:rPr lang="en-IN" sz="3200" dirty="0"/>
              <a:t>KEY BENEFITS</a:t>
            </a:r>
          </a:p>
        </p:txBody>
      </p:sp>
      <p:sp>
        <p:nvSpPr>
          <p:cNvPr id="3" name="Content Placeholder 2">
            <a:extLst>
              <a:ext uri="{FF2B5EF4-FFF2-40B4-BE49-F238E27FC236}">
                <a16:creationId xmlns:a16="http://schemas.microsoft.com/office/drawing/2014/main" id="{2D5D192D-9DD4-9986-5A6B-3AE79F3ED414}"/>
              </a:ext>
            </a:extLst>
          </p:cNvPr>
          <p:cNvSpPr>
            <a:spLocks noGrp="1"/>
          </p:cNvSpPr>
          <p:nvPr>
            <p:ph idx="1"/>
          </p:nvPr>
        </p:nvSpPr>
        <p:spPr/>
        <p:txBody>
          <a:bodyPr>
            <a:normAutofit/>
          </a:bodyPr>
          <a:lstStyle/>
          <a:p>
            <a:r>
              <a:rPr lang="en-US" dirty="0"/>
              <a:t>Quick symptom-based suggestions</a:t>
            </a:r>
          </a:p>
          <a:p>
            <a:r>
              <a:rPr lang="en-US" dirty="0"/>
              <a:t>General treatment guidance</a:t>
            </a:r>
          </a:p>
          <a:p>
            <a:r>
              <a:rPr lang="en-US" dirty="0"/>
              <a:t>Easy-to-use AI chatbot interface</a:t>
            </a:r>
            <a:endParaRPr lang="en-IN" dirty="0"/>
          </a:p>
        </p:txBody>
      </p:sp>
    </p:spTree>
    <p:extLst>
      <p:ext uri="{BB962C8B-B14F-4D97-AF65-F5344CB8AC3E}">
        <p14:creationId xmlns:p14="http://schemas.microsoft.com/office/powerpoint/2010/main" val="3258117961"/>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A769-AC7A-79EA-7C34-6B31E0846D67}"/>
              </a:ext>
            </a:extLst>
          </p:cNvPr>
          <p:cNvSpPr>
            <a:spLocks noGrp="1"/>
          </p:cNvSpPr>
          <p:nvPr>
            <p:ph type="title"/>
          </p:nvPr>
        </p:nvSpPr>
        <p:spPr/>
        <p:txBody>
          <a:bodyPr>
            <a:normAutofit/>
          </a:bodyPr>
          <a:lstStyle/>
          <a:p>
            <a:r>
              <a:rPr lang="en-IN" sz="3200" dirty="0"/>
              <a:t>FEATURES</a:t>
            </a:r>
          </a:p>
        </p:txBody>
      </p:sp>
      <p:sp>
        <p:nvSpPr>
          <p:cNvPr id="3" name="Content Placeholder 2">
            <a:extLst>
              <a:ext uri="{FF2B5EF4-FFF2-40B4-BE49-F238E27FC236}">
                <a16:creationId xmlns:a16="http://schemas.microsoft.com/office/drawing/2014/main" id="{562A7638-71D5-B807-C64F-9705C7444B22}"/>
              </a:ext>
            </a:extLst>
          </p:cNvPr>
          <p:cNvSpPr>
            <a:spLocks noGrp="1"/>
          </p:cNvSpPr>
          <p:nvPr>
            <p:ph idx="1"/>
          </p:nvPr>
        </p:nvSpPr>
        <p:spPr/>
        <p:txBody>
          <a:bodyPr>
            <a:normAutofit/>
          </a:bodyPr>
          <a:lstStyle/>
          <a:p>
            <a:r>
              <a:rPr lang="en-US" dirty="0"/>
              <a:t>Disease Prediction – Suggests possible conditions</a:t>
            </a:r>
          </a:p>
          <a:p>
            <a:r>
              <a:rPr lang="en-US" dirty="0"/>
              <a:t>Personalized Treatment Plans – Considers age, gender, history</a:t>
            </a:r>
          </a:p>
          <a:p>
            <a:r>
              <a:rPr lang="en-US" dirty="0"/>
              <a:t>Conversational AI – Natural language support</a:t>
            </a:r>
          </a:p>
          <a:p>
            <a:r>
              <a:rPr lang="en-US" dirty="0" err="1"/>
              <a:t>Gradio</a:t>
            </a:r>
            <a:r>
              <a:rPr lang="en-US" dirty="0"/>
              <a:t> Interface – Simple, tab-based UI</a:t>
            </a:r>
            <a:endParaRPr lang="en-IN" dirty="0"/>
          </a:p>
        </p:txBody>
      </p:sp>
    </p:spTree>
    <p:extLst>
      <p:ext uri="{BB962C8B-B14F-4D97-AF65-F5344CB8AC3E}">
        <p14:creationId xmlns:p14="http://schemas.microsoft.com/office/powerpoint/2010/main" val="660913594"/>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563C-729B-CFE0-8DDD-0266C220C3C5}"/>
              </a:ext>
            </a:extLst>
          </p:cNvPr>
          <p:cNvSpPr>
            <a:spLocks noGrp="1"/>
          </p:cNvSpPr>
          <p:nvPr>
            <p:ph type="title"/>
          </p:nvPr>
        </p:nvSpPr>
        <p:spPr/>
        <p:txBody>
          <a:bodyPr>
            <a:normAutofit/>
          </a:bodyPr>
          <a:lstStyle/>
          <a:p>
            <a:r>
              <a:rPr lang="en-IN" sz="3200" dirty="0"/>
              <a:t>ARCHITECTURE</a:t>
            </a:r>
          </a:p>
        </p:txBody>
      </p:sp>
      <p:sp>
        <p:nvSpPr>
          <p:cNvPr id="3" name="Content Placeholder 2">
            <a:extLst>
              <a:ext uri="{FF2B5EF4-FFF2-40B4-BE49-F238E27FC236}">
                <a16:creationId xmlns:a16="http://schemas.microsoft.com/office/drawing/2014/main" id="{A1312E07-501A-9504-9EFC-78B7CD423E43}"/>
              </a:ext>
            </a:extLst>
          </p:cNvPr>
          <p:cNvSpPr>
            <a:spLocks noGrp="1"/>
          </p:cNvSpPr>
          <p:nvPr>
            <p:ph idx="1"/>
          </p:nvPr>
        </p:nvSpPr>
        <p:spPr/>
        <p:txBody>
          <a:bodyPr/>
          <a:lstStyle/>
          <a:p>
            <a:r>
              <a:rPr lang="en-IN" dirty="0"/>
              <a:t>Frontend: </a:t>
            </a:r>
            <a:r>
              <a:rPr lang="en-IN" dirty="0" err="1"/>
              <a:t>Gradio</a:t>
            </a:r>
            <a:r>
              <a:rPr lang="en-IN" dirty="0"/>
              <a:t> Tabs (Disease Prediction &amp; Treatment Plans)</a:t>
            </a:r>
          </a:p>
          <a:p>
            <a:r>
              <a:rPr lang="en-IN" dirty="0"/>
              <a:t>Backend: Hugging Face Transformers + </a:t>
            </a:r>
            <a:r>
              <a:rPr lang="en-IN" dirty="0" err="1"/>
              <a:t>PyTorch</a:t>
            </a:r>
            <a:endParaRPr lang="en-IN" dirty="0"/>
          </a:p>
          <a:p>
            <a:r>
              <a:rPr lang="en-IN" dirty="0"/>
              <a:t>LLM Used: IBM Granite 3.2 2B Instruct</a:t>
            </a:r>
          </a:p>
          <a:p>
            <a:r>
              <a:rPr lang="en-IN" dirty="0"/>
              <a:t>Simple architecture diagram (AI model + </a:t>
            </a:r>
            <a:r>
              <a:rPr lang="en-IN" dirty="0" err="1"/>
              <a:t>Gradio</a:t>
            </a:r>
            <a:r>
              <a:rPr lang="en-IN" dirty="0"/>
              <a:t> UI + User input/output)</a:t>
            </a:r>
          </a:p>
        </p:txBody>
      </p:sp>
    </p:spTree>
    <p:extLst>
      <p:ext uri="{BB962C8B-B14F-4D97-AF65-F5344CB8AC3E}">
        <p14:creationId xmlns:p14="http://schemas.microsoft.com/office/powerpoint/2010/main" val="1720748227"/>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A451-E3AA-AD1B-3208-D7FD9C642C8C}"/>
              </a:ext>
            </a:extLst>
          </p:cNvPr>
          <p:cNvSpPr>
            <a:spLocks noGrp="1"/>
          </p:cNvSpPr>
          <p:nvPr>
            <p:ph type="title"/>
          </p:nvPr>
        </p:nvSpPr>
        <p:spPr/>
        <p:txBody>
          <a:bodyPr>
            <a:normAutofit/>
          </a:bodyPr>
          <a:lstStyle/>
          <a:p>
            <a:r>
              <a:rPr lang="en-IN" sz="3200" dirty="0"/>
              <a:t>SET UP INSTRUCTIONS</a:t>
            </a:r>
          </a:p>
        </p:txBody>
      </p:sp>
      <p:sp>
        <p:nvSpPr>
          <p:cNvPr id="3" name="Content Placeholder 2">
            <a:extLst>
              <a:ext uri="{FF2B5EF4-FFF2-40B4-BE49-F238E27FC236}">
                <a16:creationId xmlns:a16="http://schemas.microsoft.com/office/drawing/2014/main" id="{9F11715F-230E-9CE4-EBF2-D52E3A1961A6}"/>
              </a:ext>
            </a:extLst>
          </p:cNvPr>
          <p:cNvSpPr>
            <a:spLocks noGrp="1"/>
          </p:cNvSpPr>
          <p:nvPr>
            <p:ph idx="1"/>
          </p:nvPr>
        </p:nvSpPr>
        <p:spPr/>
        <p:txBody>
          <a:bodyPr/>
          <a:lstStyle/>
          <a:p>
            <a:r>
              <a:rPr lang="en-US" dirty="0"/>
              <a:t>Requirements: Python, </a:t>
            </a:r>
            <a:r>
              <a:rPr lang="en-US" dirty="0" err="1"/>
              <a:t>PyTorch</a:t>
            </a:r>
            <a:r>
              <a:rPr lang="en-US" dirty="0"/>
              <a:t>, Transformers, </a:t>
            </a:r>
            <a:r>
              <a:rPr lang="en-US" dirty="0" err="1"/>
              <a:t>Gradio</a:t>
            </a:r>
            <a:endParaRPr lang="en-US" dirty="0"/>
          </a:p>
          <a:p>
            <a:r>
              <a:rPr lang="en-US" dirty="0"/>
              <a:t>Steps to run:</a:t>
            </a:r>
          </a:p>
          <a:p>
            <a:r>
              <a:rPr lang="en-US" dirty="0"/>
              <a:t>1. Clone repo</a:t>
            </a:r>
          </a:p>
          <a:p>
            <a:r>
              <a:rPr lang="en-US" dirty="0"/>
              <a:t>2. Install dependencies</a:t>
            </a:r>
          </a:p>
          <a:p>
            <a:r>
              <a:rPr lang="en-US" dirty="0"/>
              <a:t>3. Run app.py</a:t>
            </a:r>
          </a:p>
          <a:p>
            <a:r>
              <a:rPr lang="en-US" dirty="0"/>
              <a:t>4. Access via browser</a:t>
            </a:r>
            <a:endParaRPr lang="en-IN" dirty="0"/>
          </a:p>
        </p:txBody>
      </p:sp>
    </p:spTree>
    <p:extLst>
      <p:ext uri="{BB962C8B-B14F-4D97-AF65-F5344CB8AC3E}">
        <p14:creationId xmlns:p14="http://schemas.microsoft.com/office/powerpoint/2010/main" val="3535882596"/>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274A-F386-231C-5FBF-973AEEF4AE7F}"/>
              </a:ext>
            </a:extLst>
          </p:cNvPr>
          <p:cNvSpPr>
            <a:spLocks noGrp="1"/>
          </p:cNvSpPr>
          <p:nvPr>
            <p:ph type="title"/>
          </p:nvPr>
        </p:nvSpPr>
        <p:spPr/>
        <p:txBody>
          <a:bodyPr>
            <a:normAutofit/>
          </a:bodyPr>
          <a:lstStyle/>
          <a:p>
            <a:r>
              <a:rPr lang="en-IN" sz="3200" dirty="0"/>
              <a:t>WORKFLOW</a:t>
            </a:r>
          </a:p>
        </p:txBody>
      </p:sp>
      <p:sp>
        <p:nvSpPr>
          <p:cNvPr id="3" name="Content Placeholder 2">
            <a:extLst>
              <a:ext uri="{FF2B5EF4-FFF2-40B4-BE49-F238E27FC236}">
                <a16:creationId xmlns:a16="http://schemas.microsoft.com/office/drawing/2014/main" id="{E962735A-74E8-CAAA-2958-F90CFC6C2FEC}"/>
              </a:ext>
            </a:extLst>
          </p:cNvPr>
          <p:cNvSpPr>
            <a:spLocks noGrp="1"/>
          </p:cNvSpPr>
          <p:nvPr>
            <p:ph idx="1"/>
          </p:nvPr>
        </p:nvSpPr>
        <p:spPr/>
        <p:txBody>
          <a:bodyPr/>
          <a:lstStyle/>
          <a:p>
            <a:r>
              <a:rPr lang="en-US" dirty="0"/>
              <a:t>Step 1: User enters symptoms/condition</a:t>
            </a:r>
          </a:p>
          <a:p>
            <a:r>
              <a:rPr lang="en-US" dirty="0"/>
              <a:t>Step 2: AI model processes input</a:t>
            </a:r>
          </a:p>
          <a:p>
            <a:r>
              <a:rPr lang="en-US" dirty="0"/>
              <a:t>Step 3: Output → Predictions / Treatment Plan</a:t>
            </a:r>
            <a:endParaRPr lang="en-IN" dirty="0"/>
          </a:p>
        </p:txBody>
      </p:sp>
    </p:spTree>
    <p:extLst>
      <p:ext uri="{BB962C8B-B14F-4D97-AF65-F5344CB8AC3E}">
        <p14:creationId xmlns:p14="http://schemas.microsoft.com/office/powerpoint/2010/main" val="3173531652"/>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F1D-870F-3D59-BAC7-211A98482F17}"/>
              </a:ext>
            </a:extLst>
          </p:cNvPr>
          <p:cNvSpPr>
            <a:spLocks noGrp="1"/>
          </p:cNvSpPr>
          <p:nvPr>
            <p:ph type="title"/>
          </p:nvPr>
        </p:nvSpPr>
        <p:spPr/>
        <p:txBody>
          <a:bodyPr>
            <a:normAutofit/>
          </a:bodyPr>
          <a:lstStyle/>
          <a:p>
            <a:r>
              <a:rPr lang="en-IN" sz="3200" dirty="0"/>
              <a:t>USER INTERFACE AND TESTING</a:t>
            </a:r>
          </a:p>
        </p:txBody>
      </p:sp>
      <p:sp>
        <p:nvSpPr>
          <p:cNvPr id="3" name="Content Placeholder 2">
            <a:extLst>
              <a:ext uri="{FF2B5EF4-FFF2-40B4-BE49-F238E27FC236}">
                <a16:creationId xmlns:a16="http://schemas.microsoft.com/office/drawing/2014/main" id="{3A50412A-1307-8231-6154-CD56B9854462}"/>
              </a:ext>
            </a:extLst>
          </p:cNvPr>
          <p:cNvSpPr>
            <a:spLocks noGrp="1"/>
          </p:cNvSpPr>
          <p:nvPr>
            <p:ph idx="1"/>
          </p:nvPr>
        </p:nvSpPr>
        <p:spPr/>
        <p:txBody>
          <a:bodyPr>
            <a:normAutofit lnSpcReduction="10000"/>
          </a:bodyPr>
          <a:lstStyle/>
          <a:p>
            <a:pPr marL="0" indent="0">
              <a:buNone/>
            </a:pPr>
            <a:r>
              <a:rPr lang="en-IN" dirty="0"/>
              <a:t>User Interface:</a:t>
            </a:r>
          </a:p>
          <a:p>
            <a:r>
              <a:rPr lang="en-IN" dirty="0"/>
              <a:t>Tab 1: Disease Prediction</a:t>
            </a:r>
          </a:p>
          <a:p>
            <a:r>
              <a:rPr lang="en-IN" dirty="0"/>
              <a:t>Tab 2: Treatment Plan </a:t>
            </a:r>
          </a:p>
          <a:p>
            <a:pPr marL="0" indent="0">
              <a:buNone/>
            </a:pPr>
            <a:r>
              <a:rPr lang="en-IN" dirty="0"/>
              <a:t>Testing:</a:t>
            </a:r>
          </a:p>
          <a:p>
            <a:r>
              <a:rPr lang="en-IN" dirty="0"/>
              <a:t>Unit Testing: prompt validation</a:t>
            </a:r>
          </a:p>
          <a:p>
            <a:r>
              <a:rPr lang="en-IN" dirty="0"/>
              <a:t>Manual Testing: UI outputs</a:t>
            </a:r>
          </a:p>
          <a:p>
            <a:r>
              <a:rPr lang="en-IN" dirty="0"/>
              <a:t>Edge Cases handled: empty inputs, long queries, disclaimers</a:t>
            </a:r>
          </a:p>
        </p:txBody>
      </p:sp>
    </p:spTree>
    <p:extLst>
      <p:ext uri="{BB962C8B-B14F-4D97-AF65-F5344CB8AC3E}">
        <p14:creationId xmlns:p14="http://schemas.microsoft.com/office/powerpoint/2010/main" val="464461249"/>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04A7-611E-FC58-13F2-DBD3B3784F61}"/>
              </a:ext>
            </a:extLst>
          </p:cNvPr>
          <p:cNvSpPr>
            <a:spLocks noGrp="1"/>
          </p:cNvSpPr>
          <p:nvPr>
            <p:ph type="title"/>
          </p:nvPr>
        </p:nvSpPr>
        <p:spPr/>
        <p:txBody>
          <a:bodyPr>
            <a:normAutofit fontScale="90000"/>
          </a:bodyPr>
          <a:lstStyle/>
          <a:p>
            <a:r>
              <a:rPr lang="en-IN" sz="3600" dirty="0"/>
              <a:t>KNOWN ISSUES</a:t>
            </a:r>
            <a:br>
              <a:rPr lang="en-IN" dirty="0"/>
            </a:br>
            <a:endParaRPr lang="en-IN" dirty="0"/>
          </a:p>
        </p:txBody>
      </p:sp>
      <p:sp>
        <p:nvSpPr>
          <p:cNvPr id="3" name="Content Placeholder 2">
            <a:extLst>
              <a:ext uri="{FF2B5EF4-FFF2-40B4-BE49-F238E27FC236}">
                <a16:creationId xmlns:a16="http://schemas.microsoft.com/office/drawing/2014/main" id="{04310A6C-F7E6-2E13-A64D-63033E012006}"/>
              </a:ext>
            </a:extLst>
          </p:cNvPr>
          <p:cNvSpPr>
            <a:spLocks noGrp="1"/>
          </p:cNvSpPr>
          <p:nvPr>
            <p:ph idx="1"/>
          </p:nvPr>
        </p:nvSpPr>
        <p:spPr/>
        <p:txBody>
          <a:bodyPr/>
          <a:lstStyle/>
          <a:p>
            <a:r>
              <a:rPr lang="en-US" dirty="0"/>
              <a:t>Predictions may be generic</a:t>
            </a:r>
          </a:p>
          <a:p>
            <a:r>
              <a:rPr lang="en-US" dirty="0"/>
              <a:t>No external medical database</a:t>
            </a:r>
          </a:p>
          <a:p>
            <a:r>
              <a:rPr lang="en-US" dirty="0"/>
              <a:t>Cannot replace doctors</a:t>
            </a:r>
            <a:endParaRPr lang="en-IN" dirty="0"/>
          </a:p>
        </p:txBody>
      </p:sp>
    </p:spTree>
    <p:extLst>
      <p:ext uri="{BB962C8B-B14F-4D97-AF65-F5344CB8AC3E}">
        <p14:creationId xmlns:p14="http://schemas.microsoft.com/office/powerpoint/2010/main" val="1323215540"/>
      </p:ext>
    </p:extLst>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173</TotalTime>
  <Words>278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HEALTH AI</vt:lpstr>
      <vt:lpstr>WHAT IS HEALTH AI?</vt:lpstr>
      <vt:lpstr>KEY BENEFITS</vt:lpstr>
      <vt:lpstr>FEATURES</vt:lpstr>
      <vt:lpstr>ARCHITECTURE</vt:lpstr>
      <vt:lpstr>SET UP INSTRUCTIONS</vt:lpstr>
      <vt:lpstr>WORKFLOW</vt:lpstr>
      <vt:lpstr>USER INTERFACE AND TESTING</vt:lpstr>
      <vt:lpstr>KNOWN ISSUES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K</dc:creator>
  <cp:lastModifiedBy>Divya K</cp:lastModifiedBy>
  <cp:revision>1</cp:revision>
  <dcterms:created xsi:type="dcterms:W3CDTF">2025-09-14T05:47:08Z</dcterms:created>
  <dcterms:modified xsi:type="dcterms:W3CDTF">2025-09-14T08:40:19Z</dcterms:modified>
</cp:coreProperties>
</file>