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68" y="21429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024034" y="307181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SRUTHI K M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2428B0355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B.Sc. COMPUTER SCIENCE WITH DATA ANALYTICS</a:t>
            </a:r>
            <a:endParaRPr lang="en-US" sz="2400" dirty="0"/>
          </a:p>
          <a:p>
            <a:r>
              <a:rPr lang="en-US" sz="2400" dirty="0" smtClean="0"/>
              <a:t>COLLEGE:KPR COLLEGE OF ARTS SCIENCE AND RESEARCH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(29).png"/>
          <p:cNvPicPr>
            <a:picLocks noChangeAspect="1"/>
          </p:cNvPicPr>
          <p:nvPr/>
        </p:nvPicPr>
        <p:blipFill>
          <a:blip r:embed="rId3"/>
          <a:srcRect l="5468" t="10397" r="8398" b="9355"/>
          <a:stretch>
            <a:fillRect/>
          </a:stretch>
        </p:blipFill>
        <p:spPr>
          <a:xfrm>
            <a:off x="2595538" y="1428736"/>
            <a:ext cx="8501122" cy="47149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9588" y="857232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2464" y="2357430"/>
            <a:ext cx="73581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system simplifies volunteer management, ensures smooth event execution, and encourages student participation with recognition and feedback, making college events more successful and organized.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95340" y="1142984"/>
            <a:ext cx="34964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GITHUB LINK :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1595406" y="2643182"/>
            <a:ext cx="67425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https://sruthimuthusamy2006-cpu.github.io/Sruthi05/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/>
              <a:t>PROJECT</a:t>
            </a:r>
            <a:r>
              <a:rPr sz="3600" spc="-85"/>
              <a:t> </a:t>
            </a:r>
            <a:r>
              <a:rPr sz="3600" spc="25" smtClean="0"/>
              <a:t>TITLE</a:t>
            </a:r>
            <a:r>
              <a:rPr lang="en-US" sz="3600" spc="25" dirty="0" smtClean="0"/>
              <a:t> :</a:t>
            </a:r>
            <a:endParaRPr sz="360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Rectangle 22"/>
          <p:cNvSpPr/>
          <p:nvPr/>
        </p:nvSpPr>
        <p:spPr>
          <a:xfrm>
            <a:off x="1452530" y="2571744"/>
            <a:ext cx="927837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VOLUNTEERING IN COLLEGE EVENTS</a:t>
            </a:r>
            <a:endParaRPr lang="en-US" sz="4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881026" y="1714488"/>
            <a:ext cx="788195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Organizing college events requires many volunteers, but current manual methods (sign-up sheets,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WhatsApp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emails) are inefficient. Challenges include: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Missed updates &amp; poor communication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Uneven workload &amp; last-minute shortages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Random task assignments without considering skills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No proper tracking or recognition of contributions</a:t>
            </a:r>
          </a:p>
          <a:p>
            <a:endParaRPr 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Volunteering Management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that: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Matches volunteers to roles based on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skills &amp; interests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Sends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real-time notifications &amp; updates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Manages shifts and replacements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dynamically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Tracks participation and provides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certificates / recognition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Collects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feedback &amp; analytics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improve future events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52464" y="2143116"/>
            <a:ext cx="7762908" cy="3257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web-based platform to efficiently manage volunteers for college events. Organizers can assign tasks, track participation, and communicate instantly, while volunteers can choose roles, receive updates, and earn recognition.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smtClean="0"/>
              <a:t>W</a:t>
            </a:r>
            <a:r>
              <a:rPr sz="3200" spc="-20" smtClean="0"/>
              <a:t>H</a:t>
            </a:r>
            <a:r>
              <a:rPr sz="3200" spc="20" smtClean="0"/>
              <a:t>O</a:t>
            </a:r>
            <a:r>
              <a:rPr sz="3200" spc="-235" smtClean="0"/>
              <a:t> </a:t>
            </a:r>
            <a:r>
              <a:rPr sz="3200" spc="-10" smtClean="0"/>
              <a:t>AR</a:t>
            </a:r>
            <a:r>
              <a:rPr sz="3200" spc="15" smtClean="0"/>
              <a:t>E</a:t>
            </a:r>
            <a:r>
              <a:rPr sz="3200" spc="-35" smtClean="0"/>
              <a:t> </a:t>
            </a:r>
            <a:r>
              <a:rPr sz="3200" spc="-10" smtClean="0"/>
              <a:t>T</a:t>
            </a:r>
            <a:r>
              <a:rPr sz="3200" spc="-15" smtClean="0"/>
              <a:t>H</a:t>
            </a:r>
            <a:r>
              <a:rPr sz="3200" spc="15" smtClean="0"/>
              <a:t>E</a:t>
            </a:r>
            <a:r>
              <a:rPr sz="3200" spc="-35" smtClean="0"/>
              <a:t> </a:t>
            </a:r>
            <a:r>
              <a:rPr sz="3200" spc="-20" smtClean="0"/>
              <a:t>E</a:t>
            </a:r>
            <a:r>
              <a:rPr sz="3200" spc="30" smtClean="0"/>
              <a:t>N</a:t>
            </a:r>
            <a:r>
              <a:rPr sz="3200" spc="15" smtClean="0"/>
              <a:t>D</a:t>
            </a:r>
            <a:r>
              <a:rPr sz="3200" spc="-45" smtClean="0"/>
              <a:t> </a:t>
            </a:r>
            <a:r>
              <a:rPr sz="3200" smtClean="0"/>
              <a:t>U</a:t>
            </a:r>
            <a:r>
              <a:rPr sz="3200" spc="10" smtClean="0"/>
              <a:t>S</a:t>
            </a:r>
            <a:r>
              <a:rPr sz="3200" spc="-25" smtClean="0"/>
              <a:t>E</a:t>
            </a:r>
            <a:r>
              <a:rPr sz="3200" spc="-10" smtClean="0"/>
              <a:t>R</a:t>
            </a:r>
            <a:r>
              <a:rPr sz="3200" spc="5" smtClean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666712" y="2214554"/>
            <a:ext cx="950125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Students / Volunteers: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register, select roles, and track their contributions.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Event Organizers: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plan events, assign tasks, monitor volunteers, and communicate effectively.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College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Admins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Can analyze participation, generate reports, and improve future events.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738546" y="2143116"/>
            <a:ext cx="65722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Frontend: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HTML, CSS, JavaScript, Bootstrap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Backend: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Java / Python / Node.js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Database: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MongoDB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Notifications: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Email &amp; Push Notifications</a:t>
            </a:r>
          </a:p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Version Control: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GitHub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95340" y="1500174"/>
            <a:ext cx="814393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Clean, minimalistic interface with clear navigation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Dashboard for organizers and volunteers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Color-coded tasks &amp; volunteer status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Responsive design for desktop and mobile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Visual analytics (charts, progress bars) for tracking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participation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026" y="1643050"/>
            <a:ext cx="858848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Volunteer registration &amp; profile management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Event creation &amp; skill-based task assignment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Real-time notifications and updates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Shift management and replacement system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Participation tracking &amp; certificate generation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Feedback collection &amp; analytics dashboard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</TotalTime>
  <Words>405</Words>
  <Application>Microsoft Office PowerPoint</Application>
  <PresentationFormat>Custom</PresentationFormat>
  <Paragraphs>75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 :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29</cp:revision>
  <dcterms:created xsi:type="dcterms:W3CDTF">2024-03-29T15:07:22Z</dcterms:created>
  <dcterms:modified xsi:type="dcterms:W3CDTF">2025-09-01T14:55:32Z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