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</p:sldMasterIdLst>
  <p:notesMasterIdLst>
    <p:notesMasterId r:id="rId16"/>
  </p:notesMasterIdLst>
  <p:sldIdLst>
    <p:sldId id="256" r:id="rId15"/>
    <p:sldId id="257" r:id="rId17"/>
    <p:sldId id="258" r:id="rId18"/>
    <p:sldId id="259" r:id="rId19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49687" y="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36562" y="1233487"/>
            <a:ext cx="5924400" cy="333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79450" y="4751387"/>
            <a:ext cx="54387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3789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49687" y="93789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:notes"/>
          <p:cNvSpPr/>
          <p:nvPr>
            <p:ph type="sldImg" idx="2"/>
          </p:nvPr>
        </p:nvSpPr>
        <p:spPr>
          <a:xfrm>
            <a:off x="436562" y="1233487"/>
            <a:ext cx="5924400" cy="333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1" name="Google Shape;361;p1:notes"/>
          <p:cNvSpPr txBox="1"/>
          <p:nvPr>
            <p:ph type="body" idx="1"/>
          </p:nvPr>
        </p:nvSpPr>
        <p:spPr>
          <a:xfrm>
            <a:off x="679450" y="4751387"/>
            <a:ext cx="5438700" cy="3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1:notes"/>
          <p:cNvSpPr txBox="1"/>
          <p:nvPr/>
        </p:nvSpPr>
        <p:spPr>
          <a:xfrm>
            <a:off x="3849687" y="9378950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8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:notes"/>
          <p:cNvSpPr txBox="1"/>
          <p:nvPr>
            <p:ph type="body" idx="1"/>
          </p:nvPr>
        </p:nvSpPr>
        <p:spPr>
          <a:xfrm>
            <a:off x="679450" y="4751387"/>
            <a:ext cx="5438700" cy="38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:notes"/>
          <p:cNvSpPr/>
          <p:nvPr>
            <p:ph type="sldImg" idx="2"/>
          </p:nvPr>
        </p:nvSpPr>
        <p:spPr>
          <a:xfrm>
            <a:off x="436562" y="1233487"/>
            <a:ext cx="5924400" cy="333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:notes"/>
          <p:cNvSpPr txBox="1"/>
          <p:nvPr>
            <p:ph type="body" idx="1"/>
          </p:nvPr>
        </p:nvSpPr>
        <p:spPr>
          <a:xfrm>
            <a:off x="679450" y="4751387"/>
            <a:ext cx="5438700" cy="38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3:notes"/>
          <p:cNvSpPr/>
          <p:nvPr>
            <p:ph type="sldImg" idx="2"/>
          </p:nvPr>
        </p:nvSpPr>
        <p:spPr>
          <a:xfrm>
            <a:off x="436562" y="1233487"/>
            <a:ext cx="5924400" cy="333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:notes"/>
          <p:cNvSpPr txBox="1"/>
          <p:nvPr>
            <p:ph type="body" idx="1"/>
          </p:nvPr>
        </p:nvSpPr>
        <p:spPr>
          <a:xfrm>
            <a:off x="679450" y="4751387"/>
            <a:ext cx="5438700" cy="38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4:notes"/>
          <p:cNvSpPr/>
          <p:nvPr>
            <p:ph type="sldImg" idx="2"/>
          </p:nvPr>
        </p:nvSpPr>
        <p:spPr>
          <a:xfrm>
            <a:off x="436562" y="1233487"/>
            <a:ext cx="5924400" cy="333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subTitle" idx="1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1000"/>
              </a:spcBef>
              <a:spcAft>
                <a:spcPts val="0"/>
              </a:spcAft>
              <a:buSzPts val="2560"/>
              <a:buNone/>
              <a:defRPr cap="none">
                <a:solidFill>
                  <a:schemeClr val="accent1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type="ftr" idx="11"/>
          </p:nvPr>
        </p:nvSpPr>
        <p:spPr>
          <a:xfrm rot="5400000">
            <a:off x="8960649" y="3226587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type="sldNum" idx="12"/>
          </p:nvPr>
        </p:nvSpPr>
        <p:spPr>
          <a:xfrm>
            <a:off x="10350500" y="292100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153907" y="1693332"/>
            <a:ext cx="3860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/>
          <p:nvPr>
            <p:ph type="pic" idx="2"/>
          </p:nvPr>
        </p:nvSpPr>
        <p:spPr>
          <a:xfrm>
            <a:off x="6547870" y="1143000"/>
            <a:ext cx="32271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type="body" idx="1"/>
          </p:nvPr>
        </p:nvSpPr>
        <p:spPr>
          <a:xfrm>
            <a:off x="1154955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2" name="Google Shape;162;p16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154956" y="4966674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/>
          <p:nvPr>
            <p:ph type="pic" idx="2"/>
          </p:nvPr>
        </p:nvSpPr>
        <p:spPr>
          <a:xfrm>
            <a:off x="1154955" y="685800"/>
            <a:ext cx="88257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type="body" idx="1"/>
          </p:nvPr>
        </p:nvSpPr>
        <p:spPr>
          <a:xfrm>
            <a:off x="1154956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7" name="Google Shape;197;p18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154954" y="1063416"/>
            <a:ext cx="88257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type="body" idx="1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0" name="Google Shape;220;p20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581878" y="980517"/>
            <a:ext cx="8454000" cy="26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2"/>
          <p:cNvSpPr txBox="1"/>
          <p:nvPr>
            <p:ph type="body" idx="1"/>
          </p:nvPr>
        </p:nvSpPr>
        <p:spPr>
          <a:xfrm>
            <a:off x="1945945" y="3678766"/>
            <a:ext cx="7725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5" name="Google Shape;245;p22"/>
          <p:cNvSpPr txBox="1"/>
          <p:nvPr>
            <p:ph type="body" idx="2"/>
          </p:nvPr>
        </p:nvSpPr>
        <p:spPr>
          <a:xfrm>
            <a:off x="1154954" y="4350657"/>
            <a:ext cx="88257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46" name="Google Shape;246;p22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2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4"/>
          <p:cNvSpPr txBox="1"/>
          <p:nvPr>
            <p:ph type="body" idx="1"/>
          </p:nvPr>
        </p:nvSpPr>
        <p:spPr>
          <a:xfrm>
            <a:off x="1154954" y="5033068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6"/>
          <p:cNvSpPr txBox="1"/>
          <p:nvPr>
            <p:ph type="body" idx="1"/>
          </p:nvPr>
        </p:nvSpPr>
        <p:spPr>
          <a:xfrm>
            <a:off x="1154954" y="2617299"/>
            <a:ext cx="3129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294" name="Google Shape;294;p26"/>
          <p:cNvSpPr txBox="1"/>
          <p:nvPr>
            <p:ph type="body" idx="2"/>
          </p:nvPr>
        </p:nvSpPr>
        <p:spPr>
          <a:xfrm>
            <a:off x="1154954" y="3193561"/>
            <a:ext cx="3129300" cy="28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5" name="Google Shape;295;p26"/>
          <p:cNvSpPr txBox="1"/>
          <p:nvPr>
            <p:ph type="body" idx="3"/>
          </p:nvPr>
        </p:nvSpPr>
        <p:spPr>
          <a:xfrm>
            <a:off x="4512721" y="2603502"/>
            <a:ext cx="31455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296" name="Google Shape;296;p26"/>
          <p:cNvSpPr txBox="1"/>
          <p:nvPr>
            <p:ph type="body" idx="4"/>
          </p:nvPr>
        </p:nvSpPr>
        <p:spPr>
          <a:xfrm>
            <a:off x="4512721" y="3193561"/>
            <a:ext cx="3145500" cy="28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7" name="Google Shape;297;p26"/>
          <p:cNvSpPr txBox="1"/>
          <p:nvPr>
            <p:ph type="body" idx="5"/>
          </p:nvPr>
        </p:nvSpPr>
        <p:spPr>
          <a:xfrm>
            <a:off x="7886700" y="2617299"/>
            <a:ext cx="31611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298" name="Google Shape;298;p26"/>
          <p:cNvSpPr txBox="1"/>
          <p:nvPr>
            <p:ph type="body" idx="6"/>
          </p:nvPr>
        </p:nvSpPr>
        <p:spPr>
          <a:xfrm>
            <a:off x="7886700" y="3193561"/>
            <a:ext cx="3164700" cy="28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99" name="Google Shape;299;p26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6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6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8"/>
          <p:cNvSpPr txBox="1"/>
          <p:nvPr>
            <p:ph type="body" idx="1"/>
          </p:nvPr>
        </p:nvSpPr>
        <p:spPr>
          <a:xfrm>
            <a:off x="1154952" y="4532845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324" name="Google Shape;324;p28"/>
          <p:cNvSpPr/>
          <p:nvPr>
            <p:ph type="pic" idx="2"/>
          </p:nvPr>
        </p:nvSpPr>
        <p:spPr>
          <a:xfrm>
            <a:off x="1334552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type="body" idx="3"/>
          </p:nvPr>
        </p:nvSpPr>
        <p:spPr>
          <a:xfrm>
            <a:off x="1154953" y="5109107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6" name="Google Shape;326;p28"/>
          <p:cNvSpPr txBox="1"/>
          <p:nvPr>
            <p:ph type="body" idx="4"/>
          </p:nvPr>
        </p:nvSpPr>
        <p:spPr>
          <a:xfrm>
            <a:off x="4572537" y="4532846"/>
            <a:ext cx="30468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327" name="Google Shape;327;p28"/>
          <p:cNvSpPr/>
          <p:nvPr>
            <p:ph type="pic" idx="5"/>
          </p:nvPr>
        </p:nvSpPr>
        <p:spPr>
          <a:xfrm>
            <a:off x="4748463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8" name="Google Shape;328;p28"/>
          <p:cNvSpPr txBox="1"/>
          <p:nvPr>
            <p:ph type="body" idx="6"/>
          </p:nvPr>
        </p:nvSpPr>
        <p:spPr>
          <a:xfrm>
            <a:off x="4568865" y="5184002"/>
            <a:ext cx="3050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9" name="Google Shape;329;p28"/>
          <p:cNvSpPr txBox="1"/>
          <p:nvPr>
            <p:ph type="body" idx="7"/>
          </p:nvPr>
        </p:nvSpPr>
        <p:spPr>
          <a:xfrm>
            <a:off x="7983434" y="4532847"/>
            <a:ext cx="30504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330" name="Google Shape;330;p28"/>
          <p:cNvSpPr/>
          <p:nvPr>
            <p:ph type="pic" idx="8"/>
          </p:nvPr>
        </p:nvSpPr>
        <p:spPr>
          <a:xfrm>
            <a:off x="8163031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1" name="Google Shape;331;p28"/>
          <p:cNvSpPr txBox="1"/>
          <p:nvPr>
            <p:ph type="body" idx="9"/>
          </p:nvPr>
        </p:nvSpPr>
        <p:spPr>
          <a:xfrm>
            <a:off x="7983434" y="5184001"/>
            <a:ext cx="3050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32" name="Google Shape;332;p28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8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type="title"/>
          </p:nvPr>
        </p:nvSpPr>
        <p:spPr>
          <a:xfrm rot="5400000">
            <a:off x="6909389" y="2945868"/>
            <a:ext cx="4748700" cy="14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type="body" idx="1"/>
          </p:nvPr>
        </p:nvSpPr>
        <p:spPr>
          <a:xfrm rot="5400000">
            <a:off x="1904400" y="529068"/>
            <a:ext cx="4748700" cy="6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1154953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body" idx="1"/>
          </p:nvPr>
        </p:nvSpPr>
        <p:spPr>
          <a:xfrm rot="5400000">
            <a:off x="3828162" y="-69050"/>
            <a:ext cx="3416400" cy="8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67" name="Google Shape;67;p7"/>
          <p:cNvSpPr txBox="1"/>
          <p:nvPr>
            <p:ph type="body" idx="2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body" idx="3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69" name="Google Shape;69;p7"/>
          <p:cNvSpPr txBox="1"/>
          <p:nvPr>
            <p:ph type="body" idx="4"/>
          </p:nvPr>
        </p:nvSpPr>
        <p:spPr>
          <a:xfrm>
            <a:off x="6208710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type="body" idx="1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type="body" idx="2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1154956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type="body" idx="1"/>
          </p:nvPr>
        </p:nvSpPr>
        <p:spPr>
          <a:xfrm>
            <a:off x="6895558" y="2677644"/>
            <a:ext cx="37554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54954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type="body" idx="1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type="body" idx="2"/>
          </p:nvPr>
        </p:nvSpPr>
        <p:spPr>
          <a:xfrm>
            <a:off x="1154955" y="2895600"/>
            <a:ext cx="2793300" cy="31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7" name="Google Shape;137;p14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" name="Google Shape;18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type="dt" idx="10"/>
          </p:nvPr>
        </p:nvSpPr>
        <p:spPr>
          <a:xfrm rot="5400000">
            <a:off x="10090150" y="1792287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type="ftr" idx="11"/>
          </p:nvPr>
        </p:nvSpPr>
        <p:spPr>
          <a:xfrm rot="5400000">
            <a:off x="8960649" y="3226587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type="sldNum" idx="12"/>
          </p:nvPr>
        </p:nvSpPr>
        <p:spPr>
          <a:xfrm>
            <a:off x="10350500" y="292100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251" name="Google Shape;251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3"/>
            <p:cNvSpPr/>
            <p:nvPr/>
          </p:nvSpPr>
          <p:spPr>
            <a:xfrm rot="-599991">
              <a:off x="8491541" y="4194060"/>
              <a:ext cx="3298815" cy="43980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55613" y="4241688"/>
              <a:ext cx="11277600" cy="233718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60" name="Google Shape;26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23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25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274" name="Google Shape;274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5"/>
            <p:cNvSpPr/>
            <p:nvPr/>
          </p:nvSpPr>
          <p:spPr>
            <a:xfrm rot="-599991">
              <a:off x="8491541" y="1798144"/>
              <a:ext cx="3298815" cy="43980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458788" y="1866411"/>
              <a:ext cx="11277600" cy="4534621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83" name="Google Shape;28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4403725" y="2570162"/>
            <a:ext cx="0" cy="34926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78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5" name="Google Shape;285;p25"/>
          <p:cNvCxnSpPr/>
          <p:nvPr/>
        </p:nvCxnSpPr>
        <p:spPr>
          <a:xfrm>
            <a:off x="7772400" y="2570162"/>
            <a:ext cx="0" cy="34926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4078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6" name="Google Shape;286;p25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25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0" name="Google Shape;290;p25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304" name="Google Shape;304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7"/>
            <p:cNvSpPr/>
            <p:nvPr/>
          </p:nvSpPr>
          <p:spPr>
            <a:xfrm rot="-599991">
              <a:off x="8491541" y="1798144"/>
              <a:ext cx="3298815" cy="43980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458788" y="1866411"/>
              <a:ext cx="11277600" cy="4534621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13" name="Google Shape;31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14" name="Google Shape;314;p27"/>
          <p:cNvCxnSpPr/>
          <p:nvPr/>
        </p:nvCxnSpPr>
        <p:spPr>
          <a:xfrm>
            <a:off x="4387850" y="2603500"/>
            <a:ext cx="0" cy="35178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61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5" name="Google Shape;315;p27"/>
          <p:cNvCxnSpPr/>
          <p:nvPr/>
        </p:nvCxnSpPr>
        <p:spPr>
          <a:xfrm>
            <a:off x="7802562" y="2603500"/>
            <a:ext cx="0" cy="3492600"/>
          </a:xfrm>
          <a:prstGeom prst="straightConnector1">
            <a:avLst/>
          </a:prstGeom>
          <a:noFill/>
          <a:ln w="12700" cap="rnd" cmpd="sng">
            <a:solidFill>
              <a:schemeClr val="accent1">
                <a:alpha val="3961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6" name="Google Shape;316;p27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7" name="Google Shape;317;p27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8" name="Google Shape;318;p27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7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0" name="Google Shape;320;p27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9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337" name="Google Shape;337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9"/>
            <p:cNvSpPr/>
            <p:nvPr/>
          </p:nvSpPr>
          <p:spPr>
            <a:xfrm rot="5099995">
              <a:off x="6293386" y="4577535"/>
              <a:ext cx="3300936" cy="441322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4338" y="402504"/>
              <a:ext cx="6511800" cy="605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 rot="5400000">
              <a:off x="4448489" y="2802494"/>
              <a:ext cx="6054100" cy="125412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47" name="Google Shape;347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" name="Google Shape;348;p29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9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0" name="Google Shape;350;p29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1" name="Google Shape;351;p29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2" name="Google Shape;352;p29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32" name="Google Shape;32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99991">
              <a:off x="8491541" y="1798144"/>
              <a:ext cx="3298815" cy="43980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58788" y="1866411"/>
              <a:ext cx="11277600" cy="4534621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46;p3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9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82" name="Google Shape;82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289800" y="402504"/>
              <a:ext cx="4478400" cy="605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 rot="-5699992">
              <a:off x="4698736" y="1825162"/>
              <a:ext cx="3299354" cy="441322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3786498" y="2802492"/>
              <a:ext cx="6054100" cy="125412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2" name="Google Shape;92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3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117" name="Google Shape;11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713413" y="402504"/>
              <a:ext cx="6054600" cy="605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-5699992">
              <a:off x="3140609" y="1825956"/>
              <a:ext cx="3299354" cy="439741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-5400000">
              <a:off x="2229160" y="2802491"/>
              <a:ext cx="6054100" cy="125412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7" name="Google Shape;127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172200" y="402504"/>
              <a:ext cx="5595900" cy="605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 rot="-5400000">
              <a:off x="3295173" y="2801692"/>
              <a:ext cx="6054100" cy="125572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rot="-5699992">
              <a:off x="4203436" y="1825162"/>
              <a:ext cx="3299354" cy="441322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52" name="Google Shape;152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7"/>
            <p:cNvSpPr/>
            <p:nvPr/>
          </p:nvSpPr>
          <p:spPr>
            <a:xfrm rot="-599991">
              <a:off x="8491541" y="1798144"/>
              <a:ext cx="3298815" cy="43980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58788" y="1866411"/>
              <a:ext cx="11277600" cy="4534621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7" name="Google Shape;177;p17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178" name="Google Shape;178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7"/>
            <p:cNvSpPr/>
            <p:nvPr/>
          </p:nvSpPr>
          <p:spPr>
            <a:xfrm rot="10320005">
              <a:off x="263520" y="4438564"/>
              <a:ext cx="3300419" cy="44139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 rot="10800000">
              <a:off x="458788" y="321531"/>
              <a:ext cx="11277600" cy="4533029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7" name="Google Shape;187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202" name="Google Shape;202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9"/>
            <p:cNvSpPr/>
            <p:nvPr/>
          </p:nvSpPr>
          <p:spPr>
            <a:xfrm rot="-599991">
              <a:off x="8491542" y="2714276"/>
              <a:ext cx="3298815" cy="441402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55613" y="2801598"/>
              <a:ext cx="11277600" cy="360261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1" name="Google Shape;211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19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1"/>
          <p:cNvGrpSpPr/>
          <p:nvPr/>
        </p:nvGrpSpPr>
        <p:grpSpPr>
          <a:xfrm>
            <a:off x="0" y="-1587"/>
            <a:ext cx="12192012" cy="6865653"/>
            <a:chOff x="0" y="-2373"/>
            <a:chExt cx="12192012" cy="6867027"/>
          </a:xfrm>
        </p:grpSpPr>
        <p:sp>
          <p:nvSpPr>
            <p:cNvPr id="225" name="Google Shape;225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1"/>
            <p:cNvSpPr/>
            <p:nvPr/>
          </p:nvSpPr>
          <p:spPr>
            <a:xfrm rot="-599991">
              <a:off x="8491542" y="4184534"/>
              <a:ext cx="3298815" cy="441402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55613" y="4241688"/>
              <a:ext cx="11277600" cy="233718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0" y="804"/>
              <a:ext cx="12192011" cy="6857492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4" name="Google Shape;234;p21"/>
          <p:cNvSpPr txBox="1"/>
          <p:nvPr/>
        </p:nvSpPr>
        <p:spPr>
          <a:xfrm>
            <a:off x="9718675" y="2632075"/>
            <a:ext cx="80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 panose="020B0604020202020204"/>
              <a:buNone/>
            </a:pPr>
            <a:r>
              <a:rPr lang="en-US" sz="9600" b="0" i="0" u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9600" b="0" i="0" u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898525" y="590550"/>
            <a:ext cx="80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 panose="020B0604020202020204"/>
              <a:buNone/>
            </a:pPr>
            <a:r>
              <a:rPr lang="en-US" sz="9600" b="0" i="0" u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9600" b="0" i="0" u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5400" dir="5400000">
              <a:srgbClr val="000000">
                <a:alpha val="4471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1155700" y="973137"/>
            <a:ext cx="8761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►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21"/>
          <p:cNvSpPr txBox="1"/>
          <p:nvPr>
            <p:ph type="dt" idx="10"/>
          </p:nvPr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type="ftr" idx="11"/>
          </p:nvPr>
        </p:nvSpPr>
        <p:spPr>
          <a:xfrm>
            <a:off x="528637" y="6391275"/>
            <a:ext cx="3859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type="sldNum" idx="12"/>
          </p:nvPr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"/>
          <p:cNvSpPr txBox="1"/>
          <p:nvPr>
            <p:ph type="ctrTitle"/>
          </p:nvPr>
        </p:nvSpPr>
        <p:spPr>
          <a:xfrm>
            <a:off x="3795712" y="1457325"/>
            <a:ext cx="75135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IN" altLang="en-US" sz="3600" b="0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Lab Mini Project</a:t>
            </a:r>
            <a:endParaRPr lang="en-IN" altLang="en-US" sz="3600" b="0" i="0" u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1"/>
          <p:cNvSpPr txBox="1"/>
          <p:nvPr>
            <p:ph type="subTitle" idx="1"/>
          </p:nvPr>
        </p:nvSpPr>
        <p:spPr>
          <a:xfrm>
            <a:off x="6516370" y="3276600"/>
            <a:ext cx="4900295" cy="275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1600" b="1" i="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</a:t>
            </a:r>
            <a:r>
              <a:rPr lang="en-IN" altLang="en-US" sz="1600" b="1" i="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IN" altLang="en-US" sz="16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altLang="en-US" sz="20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Mamtha M V(1CR17CS070)</a:t>
            </a:r>
            <a:endParaRPr lang="en-IN" altLang="en-US" sz="20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altLang="en-US" sz="20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Sruthi Parvatha</a:t>
            </a:r>
            <a:r>
              <a:rPr lang="en-IN" altLang="en-US" sz="2000">
                <a:sym typeface="Century Gothic"/>
              </a:rPr>
              <a:t>(1CR17CS102)</a:t>
            </a:r>
            <a:endParaRPr lang="en-IN" altLang="en-US" sz="20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altLang="en-US" sz="20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Ramya T</a:t>
            </a:r>
            <a:r>
              <a:rPr lang="en-IN" altLang="en-US" sz="2000">
                <a:sym typeface="Century Gothic"/>
              </a:rPr>
              <a:t>(1CR17CS107)</a:t>
            </a:r>
            <a:endParaRPr lang="en-US" sz="20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1600" b="1" i="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FACULTY NAME</a:t>
            </a:r>
            <a:r>
              <a:rPr lang="en-IN" altLang="en-US" sz="1600" b="1" i="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IN" altLang="en-US" sz="16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altLang="en-US" sz="20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Manoj Challa</a:t>
            </a:r>
            <a:endParaRPr lang="en-US" sz="20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1600" b="1" i="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DESIGNATION</a:t>
            </a:r>
            <a:r>
              <a:rPr lang="en-IN" altLang="en-US" sz="16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US" sz="20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Associate Professor,</a:t>
            </a:r>
            <a:endParaRPr lang="en-US" sz="20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1600" b="1" i="0" u="sng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</a:t>
            </a:r>
            <a:r>
              <a:rPr lang="en-IN" altLang="en-US" sz="16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lang="en-IN" altLang="en-US" sz="20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</a:t>
            </a:r>
            <a:endParaRPr lang="en-US" sz="20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 b="0" i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en-US" sz="2400" b="0" i="0" u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1" name="Google Shape;401;p1" descr="C:\Users\Mahesh Kumar Jha\Downloads\CMRIT NEW LOGO-01.png"/>
          <p:cNvPicPr preferRelativeResize="0"/>
          <p:nvPr/>
        </p:nvPicPr>
        <p:blipFill rotWithShape="1">
          <a:blip r:embed="rId1"/>
          <a:srcRect l="8505" t="4689" r="7035"/>
          <a:stretch>
            <a:fillRect/>
          </a:stretch>
        </p:blipFill>
        <p:spPr>
          <a:xfrm>
            <a:off x="942975" y="1157287"/>
            <a:ext cx="4900612" cy="42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713162" y="863600"/>
            <a:ext cx="520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1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lang="en-US" sz="3600" b="1" i="0" u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10650537" y="639445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*</a:t>
            </a:r>
            <a:endParaRPr lang="en-US" sz="14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lang="en-US"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4" name="Google Shape;374;p32" descr="C:\Users\Mahesh Kumar Jha\Downloads\CMRIT NEW LOGO-01.png"/>
          <p:cNvPicPr preferRelativeResize="0"/>
          <p:nvPr/>
        </p:nvPicPr>
        <p:blipFill rotWithShape="1">
          <a:blip r:embed="rId1"/>
          <a:srcRect l="10239" t="16170" r="4217"/>
          <a:stretch>
            <a:fillRect/>
          </a:stretch>
        </p:blipFill>
        <p:spPr>
          <a:xfrm>
            <a:off x="530225" y="606425"/>
            <a:ext cx="1744662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for the study ( 1 or 2 bullet points) 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4748212" y="6280150"/>
            <a:ext cx="4781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of the Department/Cell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products (If any) -depending on the nature of project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514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Materials and Methods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514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3 to 4 bullet points  totally 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10282237" y="6256337"/>
            <a:ext cx="1219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lang="en-US" sz="14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1400" b="1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lang="en-US"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4" name="Google Shape;384;p33" descr="C:\Users\Mahesh Kumar Jha\Downloads\CMRIT NEW LOGO-01.png"/>
          <p:cNvPicPr preferRelativeResize="0"/>
          <p:nvPr/>
        </p:nvPicPr>
        <p:blipFill rotWithShape="1">
          <a:blip r:embed="rId1"/>
          <a:srcRect l="10239" t="16170" r="4217"/>
          <a:stretch>
            <a:fillRect/>
          </a:stretch>
        </p:blipFill>
        <p:spPr>
          <a:xfrm>
            <a:off x="530225" y="606425"/>
            <a:ext cx="1744662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3"/>
          <p:cNvSpPr txBox="1"/>
          <p:nvPr/>
        </p:nvSpPr>
        <p:spPr>
          <a:xfrm>
            <a:off x="4443412" y="6280150"/>
            <a:ext cx="4781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of the Department/Cell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3713162" y="863600"/>
            <a:ext cx="520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1" i="0" u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 lang="en-US" sz="3600" b="1" i="0" u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body" idx="1"/>
          </p:nvPr>
        </p:nvSpPr>
        <p:spPr>
          <a:xfrm>
            <a:off x="1155700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findings /output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Societal benefits 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en-US"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scope of work (if any) </a:t>
            </a:r>
            <a:endParaRPr lang="en-US"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10282237" y="6256337"/>
            <a:ext cx="1219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lang="en-US" sz="14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1400" b="1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10352087" y="295275"/>
            <a:ext cx="8382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fld id="{00000000-1234-1234-1234-123412341234}" type="slidenum">
              <a:rPr lang="en-US"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lang="en-US" sz="2800" b="0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34" descr="C:\Users\Mahesh Kumar Jha\Downloads\CMRIT NEW LOGO-01.png"/>
          <p:cNvPicPr preferRelativeResize="0"/>
          <p:nvPr/>
        </p:nvPicPr>
        <p:blipFill rotWithShape="1">
          <a:blip r:embed="rId1"/>
          <a:srcRect l="10239" t="16170" r="4217"/>
          <a:stretch>
            <a:fillRect/>
          </a:stretch>
        </p:blipFill>
        <p:spPr>
          <a:xfrm>
            <a:off x="530225" y="606425"/>
            <a:ext cx="1744662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4251325" y="1106487"/>
            <a:ext cx="281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 sz="3600" b="1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 lang="en-US" sz="3600" b="1" i="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4443412" y="6280150"/>
            <a:ext cx="4781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of the Department/Cell</a:t>
            </a:r>
            <a:endParaRPr lang="en-US"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Presentation</Application>
  <PresentationFormat/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4</vt:i4>
      </vt:variant>
    </vt:vector>
  </HeadingPairs>
  <TitlesOfParts>
    <vt:vector size="28" baseType="lpstr">
      <vt:lpstr>Arial</vt:lpstr>
      <vt:lpstr>SimSun</vt:lpstr>
      <vt:lpstr>Wingdings</vt:lpstr>
      <vt:lpstr>Arial</vt:lpstr>
      <vt:lpstr>Century Gothic</vt:lpstr>
      <vt:lpstr>Noto Sans Symbols</vt:lpstr>
      <vt:lpstr>Segoe Print</vt:lpstr>
      <vt:lpstr>Calibri</vt:lpstr>
      <vt:lpstr>Times New Roman</vt:lpstr>
      <vt:lpstr>Microsoft YaHei</vt:lpstr>
      <vt:lpstr>Arial Unicode MS</vt:lpstr>
      <vt:lpstr>1_Ion Boardroom</vt:lpstr>
      <vt:lpstr>Ion Boardroom</vt:lpstr>
      <vt:lpstr>2_Ion Boardroom</vt:lpstr>
      <vt:lpstr>3_Ion Boardroom</vt:lpstr>
      <vt:lpstr>4_Ion Boardroom</vt:lpstr>
      <vt:lpstr>5_Ion Boardroom</vt:lpstr>
      <vt:lpstr>6_Ion Boardroom</vt:lpstr>
      <vt:lpstr>7_Ion Boardroom</vt:lpstr>
      <vt:lpstr>8_Ion Boardroom</vt:lpstr>
      <vt:lpstr>9_Ion Boardroom</vt:lpstr>
      <vt:lpstr>10_Ion Boardroom</vt:lpstr>
      <vt:lpstr>11_Ion Boardroom</vt:lpstr>
      <vt:lpstr>12_Ion Boardroom</vt:lpstr>
      <vt:lpstr>                                       DEPARTMENTAL MEGA PROJECT</vt:lpstr>
      <vt:lpstr>PROBLEM STATEMENT</vt:lpstr>
      <vt:lpstr>METHODOLOGY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                                  Web Lab Mini Project</dc:title>
  <dc:creator/>
  <cp:lastModifiedBy>91807</cp:lastModifiedBy>
  <cp:revision>1</cp:revision>
  <dcterms:created xsi:type="dcterms:W3CDTF">2020-09-22T07:13:30Z</dcterms:created>
  <dcterms:modified xsi:type="dcterms:W3CDTF">2020-09-22T07:13:30Z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