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648960"/>
            <a:ext cx="907164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64896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64896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64896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42884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648960"/>
            <a:ext cx="907164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648960"/>
            <a:ext cx="907164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64896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64896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648960"/>
            <a:ext cx="292068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42884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64896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648960"/>
            <a:ext cx="9071640" cy="96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6AE0606-B953-4BFA-8311-2C2FD7E9829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80000" y="5164920"/>
            <a:ext cx="2348280" cy="3909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360" y="5164920"/>
            <a:ext cx="2348280" cy="3909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C68C1D7-F5E4-4153-9875-822D695CDE5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Design Discussion 1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Chisel tips and RISCV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Clock domains.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withClock(clock: Clock){ .......}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withClockandReset(clock: Clock, reset: Bool()){....}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For interfaces use Queue modules: refer Cheatsheet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Parametrization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abstract class Params{......}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Use Integers (generally scala types) as parameters for synthesis. Better flexibility and scalbility.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Abstraction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General approach to deisgn can vary but scala allows for easier expressibility. Hence need for less no. Of submodules.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Code functionally not objectively.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Core Design Thus Far and RISCV overview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ALU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ALUcontrol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Memory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Modified Forwarding unit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General RISCV instruction set pointers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48000" y="59040"/>
            <a:ext cx="8352000" cy="62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ALU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Supports &amp;,|, ^, +,-, &gt;&gt;,&lt;&lt;, &gt;&gt;(a), mul(h&amp;L), mulhU, mulhsu, signed and Usigned versions of DIV and REM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Has zero detection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ALU Control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Refer Design Doc.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A purely combinational approach.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Relies on Control unit to decode only instruction type.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MEMORY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SyncReadMem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Is ussually elaborated to be compatible with SRAM in foundry.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Will form both I and D memories.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I memory is written only by boot manager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Forwarding and hazard deetction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Additional Writeback forwarding to be included as registers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cannot be written to and read from in the same clock cycle.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Branch detection to be included in execusion stage. Predictor 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predicts always taken.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Stall happens when branch is dropped.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Chisel Conventions and Best Practices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Use of immutable data types in scala: iterators and the like.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Managing multiple clock domains.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Parametrization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Identifying sub components of a design : abstraction.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Immutables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List, Vec, Seq.....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Cannot be redefined once initialized.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Hence can be used to initialize hardware that is readOnly or create a template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2020-01-17T20:41:36Z</dcterms:created>
  <dc:creator/>
  <dc:description/>
  <dc:language>en-IN</dc:language>
  <cp:lastModifiedBy/>
  <dcterms:modified xsi:type="dcterms:W3CDTF">2020-01-17T21:24:11Z</dcterms:modified>
  <cp:revision>1</cp:revision>
  <dc:subject/>
  <dc:title/>
</cp:coreProperties>
</file>