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microsoft.com/office/2016/11/relationships/changesInfo" Target="changesInfos/changesInfo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uthi S" userId="f13b5ae820b16146" providerId="LiveId" clId="{6598B51B-41C4-35E6-B5FF-37B270772B3B}"/>
    <pc:docChg chg="undo custSel addSld delSld modSld sldOrd modMainMaster">
      <pc:chgData name="Sruthi S" userId="f13b5ae820b16146" providerId="LiveId" clId="{6598B51B-41C4-35E6-B5FF-37B270772B3B}" dt="2025-08-31T04:55:29.930" v="1374" actId="20577"/>
      <pc:docMkLst>
        <pc:docMk/>
      </pc:docMkLst>
      <pc:sldChg chg="addSp delSp modSp modTransition">
        <pc:chgData name="Sruthi S" userId="f13b5ae820b16146" providerId="LiveId" clId="{6598B51B-41C4-35E6-B5FF-37B270772B3B}" dt="2025-08-31T04:52:28.242" v="1367" actId="12563"/>
        <pc:sldMkLst>
          <pc:docMk/>
          <pc:sldMk cId="3689766040" sldId="256"/>
        </pc:sldMkLst>
        <pc:spChg chg="add del">
          <ac:chgData name="Sruthi S" userId="f13b5ae820b16146" providerId="LiveId" clId="{6598B51B-41C4-35E6-B5FF-37B270772B3B}" dt="2025-08-31T03:30:13.325" v="36" actId="22"/>
          <ac:spMkLst>
            <pc:docMk/>
            <pc:sldMk cId="3689766040" sldId="256"/>
            <ac:spMk id="2" creationId="{15DAFB5E-64D1-229C-AD8A-12B0B2DB0ADB}"/>
          </ac:spMkLst>
        </pc:spChg>
        <pc:spChg chg="add del">
          <ac:chgData name="Sruthi S" userId="f13b5ae820b16146" providerId="LiveId" clId="{6598B51B-41C4-35E6-B5FF-37B270772B3B}" dt="2025-08-31T03:29:59.616" v="35" actId="21"/>
          <ac:spMkLst>
            <pc:docMk/>
            <pc:sldMk cId="3689766040" sldId="256"/>
            <ac:spMk id="3" creationId="{5DB3D15D-DD03-41F4-4DDC-33C78D4B0A61}"/>
          </ac:spMkLst>
        </pc:spChg>
        <pc:spChg chg="add del mod">
          <ac:chgData name="Sruthi S" userId="f13b5ae820b16146" providerId="LiveId" clId="{6598B51B-41C4-35E6-B5FF-37B270772B3B}" dt="2025-08-31T03:28:56.951" v="32" actId="139"/>
          <ac:spMkLst>
            <pc:docMk/>
            <pc:sldMk cId="3689766040" sldId="256"/>
            <ac:spMk id="4" creationId="{87870A94-FB87-2C79-0714-477F91A74A1C}"/>
          </ac:spMkLst>
        </pc:spChg>
        <pc:spChg chg="add mod">
          <ac:chgData name="Sruthi S" userId="f13b5ae820b16146" providerId="LiveId" clId="{6598B51B-41C4-35E6-B5FF-37B270772B3B}" dt="2025-08-31T03:32:45.146" v="76" actId="113"/>
          <ac:spMkLst>
            <pc:docMk/>
            <pc:sldMk cId="3689766040" sldId="256"/>
            <ac:spMk id="6" creationId="{36EAFA03-3895-6189-AF9C-9B29E736A223}"/>
          </ac:spMkLst>
        </pc:spChg>
      </pc:sldChg>
      <pc:sldChg chg="addSp delSp modSp new modTransition">
        <pc:chgData name="Sruthi S" userId="f13b5ae820b16146" providerId="LiveId" clId="{6598B51B-41C4-35E6-B5FF-37B270772B3B}" dt="2025-08-31T04:52:28.242" v="1367" actId="12563"/>
        <pc:sldMkLst>
          <pc:docMk/>
          <pc:sldMk cId="1049005242" sldId="257"/>
        </pc:sldMkLst>
        <pc:spChg chg="add del mod">
          <ac:chgData name="Sruthi S" userId="f13b5ae820b16146" providerId="LiveId" clId="{6598B51B-41C4-35E6-B5FF-37B270772B3B}" dt="2025-08-31T03:35:06.389" v="101" actId="20577"/>
          <ac:spMkLst>
            <pc:docMk/>
            <pc:sldMk cId="1049005242" sldId="257"/>
            <ac:spMk id="2" creationId="{8E454C64-D0B5-BB0D-0FF2-AB1B1ABCA1E6}"/>
          </ac:spMkLst>
        </pc:spChg>
        <pc:spChg chg="add del mod">
          <ac:chgData name="Sruthi S" userId="f13b5ae820b16146" providerId="LiveId" clId="{6598B51B-41C4-35E6-B5FF-37B270772B3B}" dt="2025-08-31T03:41:04.671" v="421" actId="20577"/>
          <ac:spMkLst>
            <pc:docMk/>
            <pc:sldMk cId="1049005242" sldId="257"/>
            <ac:spMk id="3" creationId="{E06F14CE-7007-ECDB-A21E-D184093F5D04}"/>
          </ac:spMkLst>
        </pc:spChg>
      </pc:sldChg>
      <pc:sldChg chg="addSp delSp new del">
        <pc:chgData name="Sruthi S" userId="f13b5ae820b16146" providerId="LiveId" clId="{6598B51B-41C4-35E6-B5FF-37B270772B3B}" dt="2025-08-31T03:43:27.878" v="435" actId="2696"/>
        <pc:sldMkLst>
          <pc:docMk/>
          <pc:sldMk cId="641680068" sldId="258"/>
        </pc:sldMkLst>
        <pc:spChg chg="add del">
          <ac:chgData name="Sruthi S" userId="f13b5ae820b16146" providerId="LiveId" clId="{6598B51B-41C4-35E6-B5FF-37B270772B3B}" dt="2025-08-31T03:42:26.260" v="423" actId="139"/>
          <ac:spMkLst>
            <pc:docMk/>
            <pc:sldMk cId="641680068" sldId="258"/>
            <ac:spMk id="4" creationId="{E78D0A12-AD1E-DD47-1DEB-E8BF0A59D03B}"/>
          </ac:spMkLst>
        </pc:spChg>
      </pc:sldChg>
      <pc:sldChg chg="modSp new modTransition modNotesTx">
        <pc:chgData name="Sruthi S" userId="f13b5ae820b16146" providerId="LiveId" clId="{6598B51B-41C4-35E6-B5FF-37B270772B3B}" dt="2025-08-31T04:52:28.242" v="1367" actId="12563"/>
        <pc:sldMkLst>
          <pc:docMk/>
          <pc:sldMk cId="4274354305" sldId="258"/>
        </pc:sldMkLst>
        <pc:spChg chg="mod">
          <ac:chgData name="Sruthi S" userId="f13b5ae820b16146" providerId="LiveId" clId="{6598B51B-41C4-35E6-B5FF-37B270772B3B}" dt="2025-08-31T03:48:43.535" v="544" actId="14100"/>
          <ac:spMkLst>
            <pc:docMk/>
            <pc:sldMk cId="4274354305" sldId="258"/>
            <ac:spMk id="2" creationId="{5FB511B0-14BB-713A-E722-C2C39DE7FA15}"/>
          </ac:spMkLst>
        </pc:spChg>
        <pc:spChg chg="mod">
          <ac:chgData name="Sruthi S" userId="f13b5ae820b16146" providerId="LiveId" clId="{6598B51B-41C4-35E6-B5FF-37B270772B3B}" dt="2025-08-31T03:49:02.173" v="546" actId="12"/>
          <ac:spMkLst>
            <pc:docMk/>
            <pc:sldMk cId="4274354305" sldId="258"/>
            <ac:spMk id="3" creationId="{EAFBB217-97CA-FEB7-A9C8-C3EBCAEA8F4E}"/>
          </ac:spMkLst>
        </pc:spChg>
      </pc:sldChg>
      <pc:sldChg chg="modSp new modTransition">
        <pc:chgData name="Sruthi S" userId="f13b5ae820b16146" providerId="LiveId" clId="{6598B51B-41C4-35E6-B5FF-37B270772B3B}" dt="2025-08-31T04:52:28.242" v="1367" actId="12563"/>
        <pc:sldMkLst>
          <pc:docMk/>
          <pc:sldMk cId="436413787" sldId="259"/>
        </pc:sldMkLst>
        <pc:spChg chg="mod">
          <ac:chgData name="Sruthi S" userId="f13b5ae820b16146" providerId="LiveId" clId="{6598B51B-41C4-35E6-B5FF-37B270772B3B}" dt="2025-08-31T03:54:02.069" v="616" actId="14100"/>
          <ac:spMkLst>
            <pc:docMk/>
            <pc:sldMk cId="436413787" sldId="259"/>
            <ac:spMk id="2" creationId="{AF5AB004-7B2F-F561-6237-0FE7F204B946}"/>
          </ac:spMkLst>
        </pc:spChg>
        <pc:spChg chg="mod">
          <ac:chgData name="Sruthi S" userId="f13b5ae820b16146" providerId="LiveId" clId="{6598B51B-41C4-35E6-B5FF-37B270772B3B}" dt="2025-08-31T03:53:43.099" v="614" actId="25668"/>
          <ac:spMkLst>
            <pc:docMk/>
            <pc:sldMk cId="436413787" sldId="259"/>
            <ac:spMk id="3" creationId="{9E2FD32C-0F61-444F-3042-69DDA6E29F95}"/>
          </ac:spMkLst>
        </pc:spChg>
      </pc:sldChg>
      <pc:sldChg chg="new del">
        <pc:chgData name="Sruthi S" userId="f13b5ae820b16146" providerId="LiveId" clId="{6598B51B-41C4-35E6-B5FF-37B270772B3B}" dt="2025-08-31T03:43:25.457" v="434" actId="2696"/>
        <pc:sldMkLst>
          <pc:docMk/>
          <pc:sldMk cId="2459156914" sldId="259"/>
        </pc:sldMkLst>
      </pc:sldChg>
      <pc:sldChg chg="modSp new modTransition">
        <pc:chgData name="Sruthi S" userId="f13b5ae820b16146" providerId="LiveId" clId="{6598B51B-41C4-35E6-B5FF-37B270772B3B}" dt="2025-08-31T04:52:28.242" v="1367" actId="12563"/>
        <pc:sldMkLst>
          <pc:docMk/>
          <pc:sldMk cId="982259094" sldId="260"/>
        </pc:sldMkLst>
        <pc:spChg chg="mod">
          <ac:chgData name="Sruthi S" userId="f13b5ae820b16146" providerId="LiveId" clId="{6598B51B-41C4-35E6-B5FF-37B270772B3B}" dt="2025-08-31T03:54:25.188" v="628" actId="20577"/>
          <ac:spMkLst>
            <pc:docMk/>
            <pc:sldMk cId="982259094" sldId="260"/>
            <ac:spMk id="2" creationId="{077A9DC8-8705-632B-4BBE-534C01B85833}"/>
          </ac:spMkLst>
        </pc:spChg>
        <pc:spChg chg="mod">
          <ac:chgData name="Sruthi S" userId="f13b5ae820b16146" providerId="LiveId" clId="{6598B51B-41C4-35E6-B5FF-37B270772B3B}" dt="2025-08-31T03:56:32.188" v="632" actId="313"/>
          <ac:spMkLst>
            <pc:docMk/>
            <pc:sldMk cId="982259094" sldId="260"/>
            <ac:spMk id="3" creationId="{0A0C7AF4-DBEB-2454-F9ED-450D6855C27A}"/>
          </ac:spMkLst>
        </pc:spChg>
      </pc:sldChg>
      <pc:sldChg chg="new del">
        <pc:chgData name="Sruthi S" userId="f13b5ae820b16146" providerId="LiveId" clId="{6598B51B-41C4-35E6-B5FF-37B270772B3B}" dt="2025-08-31T03:42:51.246" v="424" actId="2696"/>
        <pc:sldMkLst>
          <pc:docMk/>
          <pc:sldMk cId="2852572529" sldId="260"/>
        </pc:sldMkLst>
      </pc:sldChg>
      <pc:sldChg chg="modSp new modTransition">
        <pc:chgData name="Sruthi S" userId="f13b5ae820b16146" providerId="LiveId" clId="{6598B51B-41C4-35E6-B5FF-37B270772B3B}" dt="2025-08-31T04:52:28.242" v="1367" actId="12563"/>
        <pc:sldMkLst>
          <pc:docMk/>
          <pc:sldMk cId="1114697598" sldId="261"/>
        </pc:sldMkLst>
        <pc:spChg chg="mod">
          <ac:chgData name="Sruthi S" userId="f13b5ae820b16146" providerId="LiveId" clId="{6598B51B-41C4-35E6-B5FF-37B270772B3B}" dt="2025-08-31T04:01:48.535" v="674" actId="20577"/>
          <ac:spMkLst>
            <pc:docMk/>
            <pc:sldMk cId="1114697598" sldId="261"/>
            <ac:spMk id="2" creationId="{E1A7B4EC-A403-34ED-49FB-ED6A1087D3FD}"/>
          </ac:spMkLst>
        </pc:spChg>
        <pc:spChg chg="mod">
          <ac:chgData name="Sruthi S" userId="f13b5ae820b16146" providerId="LiveId" clId="{6598B51B-41C4-35E6-B5FF-37B270772B3B}" dt="2025-08-31T04:01:35.112" v="672" actId="20577"/>
          <ac:spMkLst>
            <pc:docMk/>
            <pc:sldMk cId="1114697598" sldId="261"/>
            <ac:spMk id="3" creationId="{56EECEF3-D7FD-27DC-F17C-D419AC9EF15D}"/>
          </ac:spMkLst>
        </pc:spChg>
      </pc:sldChg>
      <pc:sldChg chg="new del">
        <pc:chgData name="Sruthi S" userId="f13b5ae820b16146" providerId="LiveId" clId="{6598B51B-41C4-35E6-B5FF-37B270772B3B}" dt="2025-08-31T03:43:23.826" v="433" actId="2696"/>
        <pc:sldMkLst>
          <pc:docMk/>
          <pc:sldMk cId="2988693543" sldId="261"/>
        </pc:sldMkLst>
      </pc:sldChg>
      <pc:sldChg chg="new del">
        <pc:chgData name="Sruthi S" userId="f13b5ae820b16146" providerId="LiveId" clId="{6598B51B-41C4-35E6-B5FF-37B270772B3B}" dt="2025-08-31T03:43:22.317" v="432" actId="2696"/>
        <pc:sldMkLst>
          <pc:docMk/>
          <pc:sldMk cId="2501914883" sldId="262"/>
        </pc:sldMkLst>
      </pc:sldChg>
      <pc:sldChg chg="modSp new modTransition">
        <pc:chgData name="Sruthi S" userId="f13b5ae820b16146" providerId="LiveId" clId="{6598B51B-41C4-35E6-B5FF-37B270772B3B}" dt="2025-08-31T04:52:28.242" v="1367" actId="12563"/>
        <pc:sldMkLst>
          <pc:docMk/>
          <pc:sldMk cId="3168683208" sldId="262"/>
        </pc:sldMkLst>
        <pc:spChg chg="mod">
          <ac:chgData name="Sruthi S" userId="f13b5ae820b16146" providerId="LiveId" clId="{6598B51B-41C4-35E6-B5FF-37B270772B3B}" dt="2025-08-31T04:02:54.465" v="736" actId="20577"/>
          <ac:spMkLst>
            <pc:docMk/>
            <pc:sldMk cId="3168683208" sldId="262"/>
            <ac:spMk id="2" creationId="{C3E32FAE-58C2-773E-5A28-3B69B73A144E}"/>
          </ac:spMkLst>
        </pc:spChg>
        <pc:spChg chg="mod">
          <ac:chgData name="Sruthi S" userId="f13b5ae820b16146" providerId="LiveId" clId="{6598B51B-41C4-35E6-B5FF-37B270772B3B}" dt="2025-08-31T04:06:59.861" v="755" actId="20577"/>
          <ac:spMkLst>
            <pc:docMk/>
            <pc:sldMk cId="3168683208" sldId="262"/>
            <ac:spMk id="3" creationId="{3A570FF3-C06E-1D9D-B97E-B46AAE53B3F7}"/>
          </ac:spMkLst>
        </pc:spChg>
      </pc:sldChg>
      <pc:sldChg chg="modSp new modTransition">
        <pc:chgData name="Sruthi S" userId="f13b5ae820b16146" providerId="LiveId" clId="{6598B51B-41C4-35E6-B5FF-37B270772B3B}" dt="2025-08-31T04:52:28.242" v="1367" actId="12563"/>
        <pc:sldMkLst>
          <pc:docMk/>
          <pc:sldMk cId="853731179" sldId="263"/>
        </pc:sldMkLst>
        <pc:spChg chg="mod">
          <ac:chgData name="Sruthi S" userId="f13b5ae820b16146" providerId="LiveId" clId="{6598B51B-41C4-35E6-B5FF-37B270772B3B}" dt="2025-08-31T04:08:45.419" v="790" actId="14100"/>
          <ac:spMkLst>
            <pc:docMk/>
            <pc:sldMk cId="853731179" sldId="263"/>
            <ac:spMk id="2" creationId="{F0F0EF64-ADFE-144C-B8C6-01AA909FCAFC}"/>
          </ac:spMkLst>
        </pc:spChg>
        <pc:spChg chg="mod">
          <ac:chgData name="Sruthi S" userId="f13b5ae820b16146" providerId="LiveId" clId="{6598B51B-41C4-35E6-B5FF-37B270772B3B}" dt="2025-08-31T04:08:41.423" v="788" actId="14100"/>
          <ac:spMkLst>
            <pc:docMk/>
            <pc:sldMk cId="853731179" sldId="263"/>
            <ac:spMk id="3" creationId="{2F10A12C-27A8-8C00-7133-BC7BCC2F9825}"/>
          </ac:spMkLst>
        </pc:spChg>
      </pc:sldChg>
      <pc:sldChg chg="new del">
        <pc:chgData name="Sruthi S" userId="f13b5ae820b16146" providerId="LiveId" clId="{6598B51B-41C4-35E6-B5FF-37B270772B3B}" dt="2025-08-31T03:43:18.913" v="431" actId="2696"/>
        <pc:sldMkLst>
          <pc:docMk/>
          <pc:sldMk cId="3460181454" sldId="263"/>
        </pc:sldMkLst>
      </pc:sldChg>
      <pc:sldChg chg="new del">
        <pc:chgData name="Sruthi S" userId="f13b5ae820b16146" providerId="LiveId" clId="{6598B51B-41C4-35E6-B5FF-37B270772B3B}" dt="2025-08-31T03:43:15.435" v="430" actId="2696"/>
        <pc:sldMkLst>
          <pc:docMk/>
          <pc:sldMk cId="920217234" sldId="264"/>
        </pc:sldMkLst>
      </pc:sldChg>
      <pc:sldChg chg="modSp new modTransition">
        <pc:chgData name="Sruthi S" userId="f13b5ae820b16146" providerId="LiveId" clId="{6598B51B-41C4-35E6-B5FF-37B270772B3B}" dt="2025-08-31T04:52:28.242" v="1367" actId="12563"/>
        <pc:sldMkLst>
          <pc:docMk/>
          <pc:sldMk cId="2671545432" sldId="264"/>
        </pc:sldMkLst>
        <pc:spChg chg="mod">
          <ac:chgData name="Sruthi S" userId="f13b5ae820b16146" providerId="LiveId" clId="{6598B51B-41C4-35E6-B5FF-37B270772B3B}" dt="2025-08-31T04:09:16.372" v="801" actId="20577"/>
          <ac:spMkLst>
            <pc:docMk/>
            <pc:sldMk cId="2671545432" sldId="264"/>
            <ac:spMk id="2" creationId="{EA3630DB-5F10-35C5-46AA-40AB51C278C9}"/>
          </ac:spMkLst>
        </pc:spChg>
        <pc:spChg chg="mod">
          <ac:chgData name="Sruthi S" userId="f13b5ae820b16146" providerId="LiveId" clId="{6598B51B-41C4-35E6-B5FF-37B270772B3B}" dt="2025-08-31T04:14:27.384" v="855" actId="20577"/>
          <ac:spMkLst>
            <pc:docMk/>
            <pc:sldMk cId="2671545432" sldId="264"/>
            <ac:spMk id="3" creationId="{DA492470-9358-6F99-D506-85B7FF415AEA}"/>
          </ac:spMkLst>
        </pc:spChg>
      </pc:sldChg>
      <pc:sldChg chg="modSp new modTransition">
        <pc:chgData name="Sruthi S" userId="f13b5ae820b16146" providerId="LiveId" clId="{6598B51B-41C4-35E6-B5FF-37B270772B3B}" dt="2025-08-31T04:55:29.930" v="1374" actId="20577"/>
        <pc:sldMkLst>
          <pc:docMk/>
          <pc:sldMk cId="1484679010" sldId="265"/>
        </pc:sldMkLst>
        <pc:spChg chg="mod">
          <ac:chgData name="Sruthi S" userId="f13b5ae820b16146" providerId="LiveId" clId="{6598B51B-41C4-35E6-B5FF-37B270772B3B}" dt="2025-08-31T04:20:33.519" v="907" actId="20577"/>
          <ac:spMkLst>
            <pc:docMk/>
            <pc:sldMk cId="1484679010" sldId="265"/>
            <ac:spMk id="2" creationId="{299B526B-BD37-9C87-9FB9-5E5A40C4C55C}"/>
          </ac:spMkLst>
        </pc:spChg>
        <pc:spChg chg="mod">
          <ac:chgData name="Sruthi S" userId="f13b5ae820b16146" providerId="LiveId" clId="{6598B51B-41C4-35E6-B5FF-37B270772B3B}" dt="2025-08-31T04:55:29.930" v="1374" actId="20577"/>
          <ac:spMkLst>
            <pc:docMk/>
            <pc:sldMk cId="1484679010" sldId="265"/>
            <ac:spMk id="3" creationId="{13C0A8F0-69A6-D8B1-B33C-F438AD914287}"/>
          </ac:spMkLst>
        </pc:spChg>
      </pc:sldChg>
      <pc:sldChg chg="new del">
        <pc:chgData name="Sruthi S" userId="f13b5ae820b16146" providerId="LiveId" clId="{6598B51B-41C4-35E6-B5FF-37B270772B3B}" dt="2025-08-31T03:43:13.157" v="429" actId="2696"/>
        <pc:sldMkLst>
          <pc:docMk/>
          <pc:sldMk cId="3762778013" sldId="265"/>
        </pc:sldMkLst>
      </pc:sldChg>
      <pc:sldChg chg="new del">
        <pc:chgData name="Sruthi S" userId="f13b5ae820b16146" providerId="LiveId" clId="{6598B51B-41C4-35E6-B5FF-37B270772B3B}" dt="2025-08-31T04:14:51.172" v="857" actId="2696"/>
        <pc:sldMkLst>
          <pc:docMk/>
          <pc:sldMk cId="3805598478" sldId="265"/>
        </pc:sldMkLst>
      </pc:sldChg>
      <pc:sldChg chg="modSp new del">
        <pc:chgData name="Sruthi S" userId="f13b5ae820b16146" providerId="LiveId" clId="{6598B51B-41C4-35E6-B5FF-37B270772B3B}" dt="2025-08-31T04:30:15.083" v="968" actId="2696"/>
        <pc:sldMkLst>
          <pc:docMk/>
          <pc:sldMk cId="156379210" sldId="266"/>
        </pc:sldMkLst>
        <pc:spChg chg="mod">
          <ac:chgData name="Sruthi S" userId="f13b5ae820b16146" providerId="LiveId" clId="{6598B51B-41C4-35E6-B5FF-37B270772B3B}" dt="2025-08-31T04:30:10.523" v="967" actId="20577"/>
          <ac:spMkLst>
            <pc:docMk/>
            <pc:sldMk cId="156379210" sldId="266"/>
            <ac:spMk id="2" creationId="{BF311A9E-559F-D54D-D062-12352732F490}"/>
          </ac:spMkLst>
        </pc:spChg>
        <pc:spChg chg="mod">
          <ac:chgData name="Sruthi S" userId="f13b5ae820b16146" providerId="LiveId" clId="{6598B51B-41C4-35E6-B5FF-37B270772B3B}" dt="2025-08-31T04:29:03.130" v="909" actId="20577"/>
          <ac:spMkLst>
            <pc:docMk/>
            <pc:sldMk cId="156379210" sldId="266"/>
            <ac:spMk id="3" creationId="{965A13DD-36F4-CD4C-56F3-54D7ADC308F6}"/>
          </ac:spMkLst>
        </pc:spChg>
      </pc:sldChg>
      <pc:sldChg chg="modSp new modTransition">
        <pc:chgData name="Sruthi S" userId="f13b5ae820b16146" providerId="LiveId" clId="{6598B51B-41C4-35E6-B5FF-37B270772B3B}" dt="2025-08-31T04:52:28.242" v="1367" actId="12563"/>
        <pc:sldMkLst>
          <pc:docMk/>
          <pc:sldMk cId="2808183289" sldId="266"/>
        </pc:sldMkLst>
        <pc:spChg chg="mod">
          <ac:chgData name="Sruthi S" userId="f13b5ae820b16146" providerId="LiveId" clId="{6598B51B-41C4-35E6-B5FF-37B270772B3B}" dt="2025-08-31T04:31:02.601" v="1004" actId="20577"/>
          <ac:spMkLst>
            <pc:docMk/>
            <pc:sldMk cId="2808183289" sldId="266"/>
            <ac:spMk id="2" creationId="{C6A32059-F24A-8186-C51D-D16F25BAEB1C}"/>
          </ac:spMkLst>
        </pc:spChg>
        <pc:spChg chg="mod">
          <ac:chgData name="Sruthi S" userId="f13b5ae820b16146" providerId="LiveId" clId="{6598B51B-41C4-35E6-B5FF-37B270772B3B}" dt="2025-08-31T04:40:53.294" v="1212" actId="27636"/>
          <ac:spMkLst>
            <pc:docMk/>
            <pc:sldMk cId="2808183289" sldId="266"/>
            <ac:spMk id="3" creationId="{329107AD-9496-80D6-7DFD-EE34D9075F79}"/>
          </ac:spMkLst>
        </pc:spChg>
      </pc:sldChg>
      <pc:sldChg chg="new del">
        <pc:chgData name="Sruthi S" userId="f13b5ae820b16146" providerId="LiveId" clId="{6598B51B-41C4-35E6-B5FF-37B270772B3B}" dt="2025-08-31T03:43:13.157" v="429" actId="2696"/>
        <pc:sldMkLst>
          <pc:docMk/>
          <pc:sldMk cId="3415125977" sldId="266"/>
        </pc:sldMkLst>
      </pc:sldChg>
      <pc:sldChg chg="new del">
        <pc:chgData name="Sruthi S" userId="f13b5ae820b16146" providerId="LiveId" clId="{6598B51B-41C4-35E6-B5FF-37B270772B3B}" dt="2025-08-31T04:35:29.046" v="1066" actId="2696"/>
        <pc:sldMkLst>
          <pc:docMk/>
          <pc:sldMk cId="688736765" sldId="267"/>
        </pc:sldMkLst>
      </pc:sldChg>
      <pc:sldChg chg="new del">
        <pc:chgData name="Sruthi S" userId="f13b5ae820b16146" providerId="LiveId" clId="{6598B51B-41C4-35E6-B5FF-37B270772B3B}" dt="2025-08-31T03:43:10.996" v="428" actId="2696"/>
        <pc:sldMkLst>
          <pc:docMk/>
          <pc:sldMk cId="2556776989" sldId="267"/>
        </pc:sldMkLst>
      </pc:sldChg>
      <pc:sldChg chg="modSp new modTransition">
        <pc:chgData name="Sruthi S" userId="f13b5ae820b16146" providerId="LiveId" clId="{6598B51B-41C4-35E6-B5FF-37B270772B3B}" dt="2025-08-31T04:52:28.242" v="1367" actId="12563"/>
        <pc:sldMkLst>
          <pc:docMk/>
          <pc:sldMk cId="3804401315" sldId="267"/>
        </pc:sldMkLst>
        <pc:spChg chg="mod">
          <ac:chgData name="Sruthi S" userId="f13b5ae820b16146" providerId="LiveId" clId="{6598B51B-41C4-35E6-B5FF-37B270772B3B}" dt="2025-08-31T04:35:49.803" v="1081" actId="20577"/>
          <ac:spMkLst>
            <pc:docMk/>
            <pc:sldMk cId="3804401315" sldId="267"/>
            <ac:spMk id="2" creationId="{074FF959-B2C4-F5FC-8ED5-EBFC8F245180}"/>
          </ac:spMkLst>
        </pc:spChg>
        <pc:spChg chg="mod">
          <ac:chgData name="Sruthi S" userId="f13b5ae820b16146" providerId="LiveId" clId="{6598B51B-41C4-35E6-B5FF-37B270772B3B}" dt="2025-08-31T04:40:53.418" v="1215" actId="27636"/>
          <ac:spMkLst>
            <pc:docMk/>
            <pc:sldMk cId="3804401315" sldId="267"/>
            <ac:spMk id="3" creationId="{7CC3C245-7EF6-541D-1AFF-D7D0519C159D}"/>
          </ac:spMkLst>
        </pc:spChg>
      </pc:sldChg>
      <pc:sldChg chg="new del">
        <pc:chgData name="Sruthi S" userId="f13b5ae820b16146" providerId="LiveId" clId="{6598B51B-41C4-35E6-B5FF-37B270772B3B}" dt="2025-08-31T03:43:10.996" v="428" actId="2696"/>
        <pc:sldMkLst>
          <pc:docMk/>
          <pc:sldMk cId="719026897" sldId="268"/>
        </pc:sldMkLst>
      </pc:sldChg>
      <pc:sldChg chg="addSp delSp modSp new modTransition">
        <pc:chgData name="Sruthi S" userId="f13b5ae820b16146" providerId="LiveId" clId="{6598B51B-41C4-35E6-B5FF-37B270772B3B}" dt="2025-08-31T04:52:28.242" v="1367" actId="12563"/>
        <pc:sldMkLst>
          <pc:docMk/>
          <pc:sldMk cId="3433265509" sldId="268"/>
        </pc:sldMkLst>
        <pc:spChg chg="mod">
          <ac:chgData name="Sruthi S" userId="f13b5ae820b16146" providerId="LiveId" clId="{6598B51B-41C4-35E6-B5FF-37B270772B3B}" dt="2025-08-31T04:41:07.486" v="1237" actId="20577"/>
          <ac:spMkLst>
            <pc:docMk/>
            <pc:sldMk cId="3433265509" sldId="268"/>
            <ac:spMk id="2" creationId="{F26EC4B7-7FCD-FBC5-D294-D0534472F964}"/>
          </ac:spMkLst>
        </pc:spChg>
        <pc:spChg chg="del">
          <ac:chgData name="Sruthi S" userId="f13b5ae820b16146" providerId="LiveId" clId="{6598B51B-41C4-35E6-B5FF-37B270772B3B}" dt="2025-08-31T04:42:22.564" v="1238" actId="931"/>
          <ac:spMkLst>
            <pc:docMk/>
            <pc:sldMk cId="3433265509" sldId="268"/>
            <ac:spMk id="3" creationId="{1A376E71-7937-C520-E0F9-D16942AC415C}"/>
          </ac:spMkLst>
        </pc:spChg>
        <pc:spChg chg="add del mod">
          <ac:chgData name="Sruthi S" userId="f13b5ae820b16146" providerId="LiveId" clId="{6598B51B-41C4-35E6-B5FF-37B270772B3B}" dt="2025-08-31T04:43:03.215" v="1251" actId="931"/>
          <ac:spMkLst>
            <pc:docMk/>
            <pc:sldMk cId="3433265509" sldId="268"/>
            <ac:spMk id="9" creationId="{1AF072DF-9130-D220-F572-D2C301FE2770}"/>
          </ac:spMkLst>
        </pc:spChg>
        <pc:picChg chg="add del mod ord">
          <ac:chgData name="Sruthi S" userId="f13b5ae820b16146" providerId="LiveId" clId="{6598B51B-41C4-35E6-B5FF-37B270772B3B}" dt="2025-08-31T04:42:53.233" v="1250" actId="21"/>
          <ac:picMkLst>
            <pc:docMk/>
            <pc:sldMk cId="3433265509" sldId="268"/>
            <ac:picMk id="4" creationId="{419E223A-9EB2-19BF-334B-E8189D2682BF}"/>
          </ac:picMkLst>
        </pc:picChg>
        <pc:picChg chg="add del mod">
          <ac:chgData name="Sruthi S" userId="f13b5ae820b16146" providerId="LiveId" clId="{6598B51B-41C4-35E6-B5FF-37B270772B3B}" dt="2025-08-31T04:42:53.233" v="1250" actId="21"/>
          <ac:picMkLst>
            <pc:docMk/>
            <pc:sldMk cId="3433265509" sldId="268"/>
            <ac:picMk id="5" creationId="{4FDA5407-DCE5-BC4F-908E-29E391737737}"/>
          </ac:picMkLst>
        </pc:picChg>
        <pc:picChg chg="add del mod">
          <ac:chgData name="Sruthi S" userId="f13b5ae820b16146" providerId="LiveId" clId="{6598B51B-41C4-35E6-B5FF-37B270772B3B}" dt="2025-08-31T04:42:53.233" v="1250" actId="21"/>
          <ac:picMkLst>
            <pc:docMk/>
            <pc:sldMk cId="3433265509" sldId="268"/>
            <ac:picMk id="6" creationId="{3F16219B-0D68-9858-E15A-41890715655D}"/>
          </ac:picMkLst>
        </pc:picChg>
        <pc:picChg chg="add del mod">
          <ac:chgData name="Sruthi S" userId="f13b5ae820b16146" providerId="LiveId" clId="{6598B51B-41C4-35E6-B5FF-37B270772B3B}" dt="2025-08-31T04:42:53.233" v="1250" actId="21"/>
          <ac:picMkLst>
            <pc:docMk/>
            <pc:sldMk cId="3433265509" sldId="268"/>
            <ac:picMk id="7" creationId="{EAC11FC5-8608-7847-86E6-E44B6781A127}"/>
          </ac:picMkLst>
        </pc:picChg>
        <pc:picChg chg="add mod ord">
          <ac:chgData name="Sruthi S" userId="f13b5ae820b16146" providerId="LiveId" clId="{6598B51B-41C4-35E6-B5FF-37B270772B3B}" dt="2025-08-31T04:43:08.451" v="1254" actId="14100"/>
          <ac:picMkLst>
            <pc:docMk/>
            <pc:sldMk cId="3433265509" sldId="268"/>
            <ac:picMk id="10" creationId="{1D3751A0-A857-6B32-2531-E3CC1E73E93A}"/>
          </ac:picMkLst>
        </pc:picChg>
        <pc:picChg chg="add mod">
          <ac:chgData name="Sruthi S" userId="f13b5ae820b16146" providerId="LiveId" clId="{6598B51B-41C4-35E6-B5FF-37B270772B3B}" dt="2025-08-31T04:43:31.645" v="1259" actId="1076"/>
          <ac:picMkLst>
            <pc:docMk/>
            <pc:sldMk cId="3433265509" sldId="268"/>
            <ac:picMk id="11" creationId="{87150B9E-8D0D-8E4B-956B-7AC2BAB91014}"/>
          </ac:picMkLst>
        </pc:picChg>
      </pc:sldChg>
      <pc:sldChg chg="new del">
        <pc:chgData name="Sruthi S" userId="f13b5ae820b16146" providerId="LiveId" clId="{6598B51B-41C4-35E6-B5FF-37B270772B3B}" dt="2025-08-31T03:43:08.695" v="427" actId="2696"/>
        <pc:sldMkLst>
          <pc:docMk/>
          <pc:sldMk cId="1839139065" sldId="269"/>
        </pc:sldMkLst>
      </pc:sldChg>
      <pc:sldChg chg="addSp delSp modSp new modTransition">
        <pc:chgData name="Sruthi S" userId="f13b5ae820b16146" providerId="LiveId" clId="{6598B51B-41C4-35E6-B5FF-37B270772B3B}" dt="2025-08-31T04:52:28.242" v="1367" actId="12563"/>
        <pc:sldMkLst>
          <pc:docMk/>
          <pc:sldMk cId="2281873887" sldId="269"/>
        </pc:sldMkLst>
        <pc:spChg chg="mod">
          <ac:chgData name="Sruthi S" userId="f13b5ae820b16146" providerId="LiveId" clId="{6598B51B-41C4-35E6-B5FF-37B270772B3B}" dt="2025-08-31T04:44:32.509" v="1277" actId="20577"/>
          <ac:spMkLst>
            <pc:docMk/>
            <pc:sldMk cId="2281873887" sldId="269"/>
            <ac:spMk id="2" creationId="{039F2144-C63B-2E11-D7C2-B4F36E42F4D3}"/>
          </ac:spMkLst>
        </pc:spChg>
        <pc:spChg chg="del">
          <ac:chgData name="Sruthi S" userId="f13b5ae820b16146" providerId="LiveId" clId="{6598B51B-41C4-35E6-B5FF-37B270772B3B}" dt="2025-08-31T04:43:54.728" v="1261" actId="931"/>
          <ac:spMkLst>
            <pc:docMk/>
            <pc:sldMk cId="2281873887" sldId="269"/>
            <ac:spMk id="3" creationId="{EA345D3D-4F00-8E59-64DC-01F862DE99B7}"/>
          </ac:spMkLst>
        </pc:spChg>
        <pc:picChg chg="add mod ord">
          <ac:chgData name="Sruthi S" userId="f13b5ae820b16146" providerId="LiveId" clId="{6598B51B-41C4-35E6-B5FF-37B270772B3B}" dt="2025-08-31T04:44:48.439" v="1278" actId="14100"/>
          <ac:picMkLst>
            <pc:docMk/>
            <pc:sldMk cId="2281873887" sldId="269"/>
            <ac:picMk id="4" creationId="{83138D8D-BF85-3636-846E-8984EF360D6F}"/>
          </ac:picMkLst>
        </pc:picChg>
      </pc:sldChg>
      <pc:sldChg chg="new del">
        <pc:chgData name="Sruthi S" userId="f13b5ae820b16146" providerId="LiveId" clId="{6598B51B-41C4-35E6-B5FF-37B270772B3B}" dt="2025-08-31T04:44:54.472" v="1280" actId="2696"/>
        <pc:sldMkLst>
          <pc:docMk/>
          <pc:sldMk cId="1643882806" sldId="270"/>
        </pc:sldMkLst>
      </pc:sldChg>
      <pc:sldChg chg="new del">
        <pc:chgData name="Sruthi S" userId="f13b5ae820b16146" providerId="LiveId" clId="{6598B51B-41C4-35E6-B5FF-37B270772B3B}" dt="2025-08-31T03:43:08.695" v="427" actId="2696"/>
        <pc:sldMkLst>
          <pc:docMk/>
          <pc:sldMk cId="3534117575" sldId="270"/>
        </pc:sldMkLst>
      </pc:sldChg>
      <pc:sldChg chg="modSp new ord modTransition">
        <pc:chgData name="Sruthi S" userId="f13b5ae820b16146" providerId="LiveId" clId="{6598B51B-41C4-35E6-B5FF-37B270772B3B}" dt="2025-08-31T04:52:28.242" v="1367" actId="12563"/>
        <pc:sldMkLst>
          <pc:docMk/>
          <pc:sldMk cId="4162345158" sldId="270"/>
        </pc:sldMkLst>
        <pc:spChg chg="mod">
          <ac:chgData name="Sruthi S" userId="f13b5ae820b16146" providerId="LiveId" clId="{6598B51B-41C4-35E6-B5FF-37B270772B3B}" dt="2025-08-31T04:48:13.941" v="1295" actId="1076"/>
          <ac:spMkLst>
            <pc:docMk/>
            <pc:sldMk cId="4162345158" sldId="270"/>
            <ac:spMk id="2" creationId="{4F6BEAB4-F50D-883F-CBE1-DD4D50C873B5}"/>
          </ac:spMkLst>
        </pc:spChg>
        <pc:spChg chg="mod">
          <ac:chgData name="Sruthi S" userId="f13b5ae820b16146" providerId="LiveId" clId="{6598B51B-41C4-35E6-B5FF-37B270772B3B}" dt="2025-08-31T04:48:11.424" v="1294" actId="1076"/>
          <ac:spMkLst>
            <pc:docMk/>
            <pc:sldMk cId="4162345158" sldId="270"/>
            <ac:spMk id="3" creationId="{930B36E4-D75C-5D73-818F-2C472292A96B}"/>
          </ac:spMkLst>
        </pc:spChg>
      </pc:sldChg>
      <pc:sldChg chg="modSp new modTransition">
        <pc:chgData name="Sruthi S" userId="f13b5ae820b16146" providerId="LiveId" clId="{6598B51B-41C4-35E6-B5FF-37B270772B3B}" dt="2025-08-31T04:52:28.242" v="1367" actId="12563"/>
        <pc:sldMkLst>
          <pc:docMk/>
          <pc:sldMk cId="573509832" sldId="271"/>
        </pc:sldMkLst>
        <pc:spChg chg="mod">
          <ac:chgData name="Sruthi S" userId="f13b5ae820b16146" providerId="LiveId" clId="{6598B51B-41C4-35E6-B5FF-37B270772B3B}" dt="2025-08-31T04:49:38.749" v="1323" actId="14100"/>
          <ac:spMkLst>
            <pc:docMk/>
            <pc:sldMk cId="573509832" sldId="271"/>
            <ac:spMk id="2" creationId="{83BCE22B-AF4C-35F9-8B21-9C3EAA1AA2D2}"/>
          </ac:spMkLst>
        </pc:spChg>
        <pc:spChg chg="mod">
          <ac:chgData name="Sruthi S" userId="f13b5ae820b16146" providerId="LiveId" clId="{6598B51B-41C4-35E6-B5FF-37B270772B3B}" dt="2025-08-31T04:49:35.586" v="1321" actId="14100"/>
          <ac:spMkLst>
            <pc:docMk/>
            <pc:sldMk cId="573509832" sldId="271"/>
            <ac:spMk id="3" creationId="{10763AA5-F745-4499-3FEA-45A3FF200FE7}"/>
          </ac:spMkLst>
        </pc:spChg>
      </pc:sldChg>
      <pc:sldChg chg="new del">
        <pc:chgData name="Sruthi S" userId="f13b5ae820b16146" providerId="LiveId" clId="{6598B51B-41C4-35E6-B5FF-37B270772B3B}" dt="2025-08-31T03:43:06.072" v="426" actId="2696"/>
        <pc:sldMkLst>
          <pc:docMk/>
          <pc:sldMk cId="4017470356" sldId="271"/>
        </pc:sldMkLst>
      </pc:sldChg>
      <pc:sldChg chg="new del">
        <pc:chgData name="Sruthi S" userId="f13b5ae820b16146" providerId="LiveId" clId="{6598B51B-41C4-35E6-B5FF-37B270772B3B}" dt="2025-08-31T03:43:06.072" v="426" actId="2696"/>
        <pc:sldMkLst>
          <pc:docMk/>
          <pc:sldMk cId="312982860" sldId="272"/>
        </pc:sldMkLst>
      </pc:sldChg>
      <pc:sldChg chg="modSp new modTransition">
        <pc:chgData name="Sruthi S" userId="f13b5ae820b16146" providerId="LiveId" clId="{6598B51B-41C4-35E6-B5FF-37B270772B3B}" dt="2025-08-31T04:55:19.140" v="1369" actId="27636"/>
        <pc:sldMkLst>
          <pc:docMk/>
          <pc:sldMk cId="2528774614" sldId="272"/>
        </pc:sldMkLst>
        <pc:spChg chg="mod">
          <ac:chgData name="Sruthi S" userId="f13b5ae820b16146" providerId="LiveId" clId="{6598B51B-41C4-35E6-B5FF-37B270772B3B}" dt="2025-08-31T04:55:19.140" v="1369" actId="27636"/>
          <ac:spMkLst>
            <pc:docMk/>
            <pc:sldMk cId="2528774614" sldId="272"/>
            <ac:spMk id="2" creationId="{0EC607D6-C89E-4DEF-372C-02B50D147849}"/>
          </ac:spMkLst>
        </pc:spChg>
        <pc:spChg chg="mod">
          <ac:chgData name="Sruthi S" userId="f13b5ae820b16146" providerId="LiveId" clId="{6598B51B-41C4-35E6-B5FF-37B270772B3B}" dt="2025-08-31T04:50:33.976" v="1360" actId="14100"/>
          <ac:spMkLst>
            <pc:docMk/>
            <pc:sldMk cId="2528774614" sldId="272"/>
            <ac:spMk id="3" creationId="{91B5185C-2ACA-7B8B-BEAC-7D1C2A2B4FF5}"/>
          </ac:spMkLst>
        </pc:spChg>
      </pc:sldChg>
      <pc:sldChg chg="new del">
        <pc:chgData name="Sruthi S" userId="f13b5ae820b16146" providerId="LiveId" clId="{6598B51B-41C4-35E6-B5FF-37B270772B3B}" dt="2025-08-31T03:42:59.832" v="425" actId="2696"/>
        <pc:sldMkLst>
          <pc:docMk/>
          <pc:sldMk cId="1628054170" sldId="273"/>
        </pc:sldMkLst>
      </pc:sldChg>
      <pc:sldChg chg="new del">
        <pc:chgData name="Sruthi S" userId="f13b5ae820b16146" providerId="LiveId" clId="{6598B51B-41C4-35E6-B5FF-37B270772B3B}" dt="2025-08-31T03:42:59.832" v="425" actId="2696"/>
        <pc:sldMkLst>
          <pc:docMk/>
          <pc:sldMk cId="2413705201" sldId="274"/>
        </pc:sldMkLst>
      </pc:sldChg>
      <pc:sldChg chg="new del">
        <pc:chgData name="Sruthi S" userId="f13b5ae820b16146" providerId="LiveId" clId="{6598B51B-41C4-35E6-B5FF-37B270772B3B}" dt="2025-08-31T03:42:51.246" v="424" actId="2696"/>
        <pc:sldMkLst>
          <pc:docMk/>
          <pc:sldMk cId="1795413665" sldId="275"/>
        </pc:sldMkLst>
      </pc:sldChg>
      <pc:sldMasterChg chg="modTransition modSldLayout">
        <pc:chgData name="Sruthi S" userId="f13b5ae820b16146" providerId="LiveId" clId="{6598B51B-41C4-35E6-B5FF-37B270772B3B}" dt="2025-08-31T04:52:28.242" v="1367" actId="12563"/>
        <pc:sldMasterMkLst>
          <pc:docMk/>
          <pc:sldMasterMk cId="0" sldId="2147483648"/>
        </pc:sldMasterMkLst>
        <pc:sldLayoutChg chg="modTransition">
          <pc:chgData name="Sruthi S" userId="f13b5ae820b16146" providerId="LiveId" clId="{6598B51B-41C4-35E6-B5FF-37B270772B3B}" dt="2025-08-31T04:52:28.242" v="1367" actId="12563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Sruthi S" userId="f13b5ae820b16146" providerId="LiveId" clId="{6598B51B-41C4-35E6-B5FF-37B270772B3B}" dt="2025-08-31T04:52:28.242" v="1367" actId="12563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Sruthi S" userId="f13b5ae820b16146" providerId="LiveId" clId="{6598B51B-41C4-35E6-B5FF-37B270772B3B}" dt="2025-08-31T04:52:28.242" v="1367" actId="12563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Sruthi S" userId="f13b5ae820b16146" providerId="LiveId" clId="{6598B51B-41C4-35E6-B5FF-37B270772B3B}" dt="2025-08-31T04:52:28.242" v="1367" actId="12563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Sruthi S" userId="f13b5ae820b16146" providerId="LiveId" clId="{6598B51B-41C4-35E6-B5FF-37B270772B3B}" dt="2025-08-31T04:52:28.242" v="1367" actId="12563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Sruthi S" userId="f13b5ae820b16146" providerId="LiveId" clId="{6598B51B-41C4-35E6-B5FF-37B270772B3B}" dt="2025-08-31T04:52:28.242" v="1367" actId="12563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Sruthi S" userId="f13b5ae820b16146" providerId="LiveId" clId="{6598B51B-41C4-35E6-B5FF-37B270772B3B}" dt="2025-08-31T04:52:28.242" v="1367" actId="12563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Sruthi S" userId="f13b5ae820b16146" providerId="LiveId" clId="{6598B51B-41C4-35E6-B5FF-37B270772B3B}" dt="2025-08-31T04:52:28.242" v="1367" actId="12563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Sruthi S" userId="f13b5ae820b16146" providerId="LiveId" clId="{6598B51B-41C4-35E6-B5FF-37B270772B3B}" dt="2025-08-31T04:52:28.242" v="1367" actId="12563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Sruthi S" userId="f13b5ae820b16146" providerId="LiveId" clId="{6598B51B-41C4-35E6-B5FF-37B270772B3B}" dt="2025-08-31T04:52:28.242" v="1367" actId="12563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Sruthi S" userId="f13b5ae820b16146" providerId="LiveId" clId="{6598B51B-41C4-35E6-B5FF-37B270772B3B}" dt="2025-08-31T04:52:28.242" v="1367" actId="12563"/>
          <pc:sldLayoutMkLst>
            <pc:docMk/>
            <pc:sldMasterMk cId="0" sldId="2147483648"/>
            <pc:sldLayoutMk cId="0" sldId="2147483662"/>
          </pc:sldLayoutMkLst>
        </pc:sldLayoutChg>
        <pc:sldLayoutChg chg="modTransition">
          <pc:chgData name="Sruthi S" userId="f13b5ae820b16146" providerId="LiveId" clId="{6598B51B-41C4-35E6-B5FF-37B270772B3B}" dt="2025-08-31T04:52:28.242" v="1367" actId="12563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Sruthi S" userId="f13b5ae820b16146" providerId="LiveId" clId="{6598B51B-41C4-35E6-B5FF-37B270772B3B}" dt="2025-08-31T04:52:28.242" v="1367" actId="12563"/>
          <pc:sldLayoutMkLst>
            <pc:docMk/>
            <pc:sldMasterMk cId="0" sldId="2147483648"/>
            <pc:sldLayoutMk cId="0" sldId="2147483664"/>
          </pc:sldLayoutMkLst>
        </pc:sldLayoutChg>
        <pc:sldLayoutChg chg="modTransition">
          <pc:chgData name="Sruthi S" userId="f13b5ae820b16146" providerId="LiveId" clId="{6598B51B-41C4-35E6-B5FF-37B270772B3B}" dt="2025-08-31T04:52:28.242" v="1367" actId="12563"/>
          <pc:sldLayoutMkLst>
            <pc:docMk/>
            <pc:sldMasterMk cId="0" sldId="2147483648"/>
            <pc:sldLayoutMk cId="0" sldId="2147483665"/>
          </pc:sldLayoutMkLst>
        </pc:sldLayoutChg>
        <pc:sldLayoutChg chg="modTransition">
          <pc:chgData name="Sruthi S" userId="f13b5ae820b16146" providerId="LiveId" clId="{6598B51B-41C4-35E6-B5FF-37B270772B3B}" dt="2025-08-31T04:52:28.242" v="1367" actId="12563"/>
          <pc:sldLayoutMkLst>
            <pc:docMk/>
            <pc:sldMasterMk cId="0" sldId="2147483648"/>
            <pc:sldLayoutMk cId="0" sldId="2147483666"/>
          </pc:sldLayoutMkLst>
        </pc:sldLayoutChg>
        <pc:sldLayoutChg chg="modTransition">
          <pc:chgData name="Sruthi S" userId="f13b5ae820b16146" providerId="LiveId" clId="{6598B51B-41C4-35E6-B5FF-37B270772B3B}" dt="2025-08-31T04:52:28.242" v="1367" actId="12563"/>
          <pc:sldLayoutMkLst>
            <pc:docMk/>
            <pc:sldMasterMk cId="0" sldId="2147483648"/>
            <pc:sldLayoutMk cId="0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4029E7-8B49-4142-B866-4C31F3F0BD8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C3286-A7D1-A646-814B-7A0107A8F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84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STUDENT PORTFOLIO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2C3286-A7D1-A646-814B-7A0107A8F3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31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36EAFA03-3895-6189-AF9C-9B29E736A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7165219" cy="1296609"/>
          </a:xfrm>
        </p:spPr>
        <p:txBody>
          <a:bodyPr/>
          <a:lstStyle/>
          <a:p>
            <a:r>
              <a:rPr lang="en-IN" b="1" dirty="0"/>
              <a:t>DIGITAL PORTFOLIO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976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526B-BD37-9C87-9FB9-5E5A40C4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TECHNIQUES  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A8F0-69A6-D8B1-B33C-F438AD914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HTML→ Provides the structure of the webpage (sections like About, Projects, Contact, etc.).
CSS → Handles styling, including colours, fonts, layout, and responsiveness (mobile and desktop view). 
 JavaScript → Adds interactivity  such as:
  Navigation menus
  Animations
  Form validation
Code Editors → Tools like VS Code or Code Pen for writing code.
Hosting Platform → Example: GitHub Pages to publish the portfolio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32059-F24A-8186-C51D-D16F25BA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DESIGNS AND LAYOUT 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107AD-9496-80D6-7DFD-EE34D9075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4953"/>
            <a:ext cx="8596668" cy="439641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IN" dirty="0"/>
          </a:p>
          <a:p>
            <a:pPr marL="685800" lvl="1"/>
            <a:r>
              <a:rPr lang="en-IN" dirty="0"/>
              <a:t>Home / About Me  :    </a:t>
            </a:r>
          </a:p>
          <a:p>
            <a:pPr marL="685800" lvl="1"/>
            <a:r>
              <a:rPr lang="en-IN" dirty="0"/>
              <a:t>      Introduction about me, background, and a short bio.  
 Projects :
                Portfolio website 
                Task Management app            
Skills  :
       List of technical and soft skills (</a:t>
            </a:r>
            <a:r>
              <a:rPr lang="en-IN" dirty="0" err="1"/>
              <a:t>ie</a:t>
            </a:r>
            <a:r>
              <a:rPr lang="en-IN" dirty="0"/>
              <a:t>., programming languages </a:t>
            </a:r>
            <a:r>
              <a:rPr lang="en-IN" dirty="0" err="1"/>
              <a:t>c,c</a:t>
            </a:r>
            <a:r>
              <a:rPr lang="en-IN" dirty="0"/>
              <a:t>++,python, Hardware Networking, Mob App development).
Contact:
     A contact form and  email link  </a:t>
            </a:r>
          </a:p>
        </p:txBody>
      </p:sp>
    </p:spTree>
    <p:extLst>
      <p:ext uri="{BB962C8B-B14F-4D97-AF65-F5344CB8AC3E}">
        <p14:creationId xmlns:p14="http://schemas.microsoft.com/office/powerpoint/2010/main" val="280818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F959-B2C4-F5FC-8ED5-EBFC8F24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 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3C245-7EF6-541D-1AFF-D7D0519C1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429"/>
            <a:ext cx="8596668" cy="4589933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Navigation Bar with Smooth Scrolling  :
   Fixed top navigation bar easy section access.  
   Smooth scrolling using JavaScript or CSS for better user experience.</a:t>
            </a:r>
          </a:p>
          <a:p>
            <a:pPr marL="0" indent="0">
              <a:buNone/>
            </a:pPr>
            <a:r>
              <a:rPr lang="en-IN" dirty="0"/>
              <a:t>
Project Showcase with Images/Details :
   Visually display projects using thumbnails or cards.  
   Each project includes title, tech stack, and a short description.
Interactive Elements :
    Hover effects on buttons or images.  
   -Animations for transitions or element loading.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0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C4B7-7FCD-FBC5-D294-D0534472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SCREENSHOTS :</a:t>
            </a:r>
            <a:br>
              <a:rPr lang="en-IN" dirty="0"/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3751A0-A857-6B32-2531-E3CC1E73E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590" y="1597339"/>
            <a:ext cx="3401410" cy="25746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150B9E-8D0D-8E4B-956B-7AC2BAB91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580" y="3188637"/>
            <a:ext cx="3401409" cy="244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6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2144-C63B-2E11-D7C2-B4F36E42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 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138D8D-BF85-3636-846E-8984EF360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361" y="2095040"/>
            <a:ext cx="5499782" cy="291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7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E22B-AF4C-35F9-8B21-9C3EAA1A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48190"/>
            <a:ext cx="8596668" cy="1124858"/>
          </a:xfrm>
        </p:spPr>
        <p:txBody>
          <a:bodyPr/>
          <a:lstStyle/>
          <a:p>
            <a:r>
              <a:rPr lang="en-IN" dirty="0"/>
              <a:t>Final Summary 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3AA5-F745-4499-3FEA-45A3FF200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181048"/>
            <a:ext cx="8596668" cy="286031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project successfully integrates HTML, CSS, and JavaScript to build a fully responsive portfolio website. It demonstrates both technical and design capabilities.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0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07D6-C89E-4DEF-372C-02B50D14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15142"/>
            <a:ext cx="8596668" cy="515257"/>
          </a:xfrm>
        </p:spPr>
        <p:txBody>
          <a:bodyPr>
            <a:normAutofit fontScale="90000"/>
          </a:bodyPr>
          <a:lstStyle/>
          <a:p>
            <a:r>
              <a:rPr lang="en-IN" dirty="0"/>
              <a:t>BENEFITS FOR SOCIETY 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5185C-2ACA-7B8B-BEAC-7D1C2A2B4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60095"/>
            <a:ext cx="8596668" cy="166914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It empowers students, job seekers, and professionals to present their profiles effectively, improving visibility and increasing opportunities in academics and careers.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7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EAB4-F50D-883F-CBE1-DD4D50C8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55410"/>
            <a:ext cx="8596668" cy="1320800"/>
          </a:xfrm>
        </p:spPr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B36E4-D75C-5D73-818F-2C472292A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8596668" cy="202474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This digital portfolio project highlights key achievements, skills, and personal/professional growth in a structured and interactive way. It offers a user-friendly experience with smooth navigation, project showcases, and responsive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34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4C64-D0B5-BB0D-0FF2-AB1B1ABC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PORTFOLIO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F14CE-7007-ECDB-A21E-D184093F5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STUDENT NAME              : SRUTHI S</a:t>
            </a:r>
          </a:p>
          <a:p>
            <a:r>
              <a:rPr lang="en-IN" dirty="0"/>
              <a:t>REGISTER NO AND NMID  : 2422K1606 AND asbru4q2422k1606 </a:t>
            </a:r>
          </a:p>
          <a:p>
            <a:r>
              <a:rPr lang="en-IN" dirty="0"/>
              <a:t>DEPARTMENT                  : COMPUTER SCIENCE </a:t>
            </a:r>
          </a:p>
          <a:p>
            <a:r>
              <a:rPr lang="en-IN" dirty="0"/>
              <a:t>COLLEGE                        : KSG COLLEGE OF ARTS AND SCIENCE </a:t>
            </a:r>
          </a:p>
          <a:p>
            <a:r>
              <a:rPr lang="en-IN" dirty="0"/>
              <a:t>UNIVERSITY                    : BHARATHIAR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0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11B0-14BB-713A-E722-C2C39DE7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366" y="2638323"/>
            <a:ext cx="8631700" cy="1097706"/>
          </a:xfrm>
        </p:spPr>
        <p:txBody>
          <a:bodyPr/>
          <a:lstStyle/>
          <a:p>
            <a:r>
              <a:rPr lang="en-IN" dirty="0"/>
              <a:t>STUDENT PORTFOLIO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B217-97CA-FEB7-A9C8-C3EBCAEA8F4E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3803954" y="3887409"/>
            <a:ext cx="5470048" cy="53710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USING FRONT-END DEVELOPMENT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5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B004-7B2F-F561-6237-0FE7F204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40190"/>
            <a:ext cx="8596668" cy="931334"/>
          </a:xfrm>
        </p:spPr>
        <p:txBody>
          <a:bodyPr/>
          <a:lstStyle/>
          <a:p>
            <a:r>
              <a:rPr lang="en-IN" dirty="0"/>
              <a:t>AGENDA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FD32C-0F61-444F-3042-69DDA6E29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dirty="0"/>
              <a:t>Problem Statement
Project Overview
 End Users
 Tools and Technologies
Portfolio design and Layout
Features and Functionality
Results and Screenshots
Conclusion
GitHub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9DC8-8705-632B-4BBE-534C01B8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 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C7AF4-DBEB-2454-F9ED-450D6855C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 today’s competitive digital world, individuals need an effective way to showcase their skills, projects, and experience online. Traditional resumes and paper-based portfolios are not interactive or visually engaging. There is a need for a personalized, responsive digital portfolio that highlights a person’s technical and creative capabilities using modern front-end development technologies like HTML, CSS, and JavaScript.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B4EC-A403-34ED-49FB-ED6A1087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ECEF3-D7FD-27DC-F17C-D419AC9EF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This project focuses on developing a digital portfolio website using front-end technologies like *HTML, CSS, and JavaScript*. The portfolio serves as an online representation of an individual’s professional profile, allowing users to showcase their skills, achievements, and projects in a well-structured and visually appealing manner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9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2FAE-58C2-773E-5A28-3B69B73A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INCLUDED IN PORTFOLIO 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0FF3-C06E-1D9D-B97E-B46AAE53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Home / About Me : Introduction, background, and personal profile.
Projects:  Description of completed or ongoing projects with images or links.</a:t>
            </a:r>
          </a:p>
          <a:p>
            <a:r>
              <a:rPr lang="en-IN" dirty="0"/>
              <a:t> Skills    : List of technical and soft skills categorized appropriately
 Contact : Contact form or contact details for 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F64-ADFE-144C-B8C6-01AA909F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38476"/>
            <a:ext cx="8596668" cy="1028094"/>
          </a:xfrm>
        </p:spPr>
        <p:txBody>
          <a:bodyPr/>
          <a:lstStyle/>
          <a:p>
            <a:r>
              <a:rPr lang="en-IN" dirty="0"/>
              <a:t>MAIN IDEA 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0A12C-27A8-8C00-7133-BC7BCC2F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41524"/>
            <a:ext cx="9833428" cy="260047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To create a responsive and interactive platform that highlights an individual’s *personal achievements*, *technical capabilities*, and *professional work*, helping them stand out to employers, clients, or academic evaluators.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3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30DB-5F10-35C5-46AA-40AB51C2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2470-9358-6F99-D506-85B7FF41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58" y="16525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Students        :
              To showcase academic projects, coursework, and resumes.  
Job Seekers   : 
               To present their portfolio to recruiters as part of job applications.  
Freelancers   :</a:t>
            </a:r>
          </a:p>
          <a:p>
            <a:pPr marL="0" indent="0">
              <a:buNone/>
            </a:pPr>
            <a:r>
              <a:rPr lang="en-IN" dirty="0"/>
              <a:t>               To display their work samples and attract potential clients.  
Professionals :
                To highlight career experience, skills, and achievements for networking or advancement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4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DIGITAL PORTFOLIO </vt:lpstr>
      <vt:lpstr>DIGITAL PORTFOLIO </vt:lpstr>
      <vt:lpstr>STUDENT PORTFOLIO </vt:lpstr>
      <vt:lpstr>AGENDA </vt:lpstr>
      <vt:lpstr>PROBLEM STATEMENT  : </vt:lpstr>
      <vt:lpstr>PROJECT OVERVIEW  :</vt:lpstr>
      <vt:lpstr>CONTENT INCLUDED IN PORTFOLIO  :</vt:lpstr>
      <vt:lpstr>MAIN IDEA  :</vt:lpstr>
      <vt:lpstr>END USERS </vt:lpstr>
      <vt:lpstr>TOOLS AND TECHNIQUES   :</vt:lpstr>
      <vt:lpstr>PORTFOLIO DESIGNS AND LAYOUT  :</vt:lpstr>
      <vt:lpstr>FEATURES AND FUNCTIONALITY  :</vt:lpstr>
      <vt:lpstr>RESULTS AND SCREENSHOTS : </vt:lpstr>
      <vt:lpstr>SCREENSHOTS  :</vt:lpstr>
      <vt:lpstr>Final Summary  :</vt:lpstr>
      <vt:lpstr>BENEFITS FOR SOCIETY  :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Sruthi S</dc:creator>
  <cp:lastModifiedBy>Sruthi S</cp:lastModifiedBy>
  <cp:revision>4</cp:revision>
  <dcterms:created xsi:type="dcterms:W3CDTF">2025-08-31T03:25:40Z</dcterms:created>
  <dcterms:modified xsi:type="dcterms:W3CDTF">2025-08-31T04:57:34Z</dcterms:modified>
</cp:coreProperties>
</file>