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4" r:id="rId1"/>
  </p:sldMasterIdLst>
  <p:notesMasterIdLst>
    <p:notesMasterId r:id="rId14"/>
  </p:notes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1048688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2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Notes Placeholder 1048621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81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7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lIns="0" tIns="0" rIns="0" bIns="0"/>
          <a:lstStyle/>
          <a:p>
            <a:endParaRPr/>
          </a:p>
        </p:txBody>
      </p:sp>
      <p:sp>
        <p:nvSpPr>
          <p:cNvPr id="1048677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8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1048679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83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4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1048685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6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1048607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3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048624" name="TextBox 13"/>
          <p:cNvSpPr txBox="1"/>
          <p:nvPr/>
        </p:nvSpPr>
        <p:spPr>
          <a:xfrm>
            <a:off x="1338207" y="1918482"/>
            <a:ext cx="8491593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571500" indent="-571500" algn="l">
              <a:buFont typeface="Arial"/>
              <a:buChar char="•"/>
            </a:pPr>
            <a:r>
              <a:rPr lang="en-US" dirty="0"/>
              <a:t>STUDENT NAME : S.</a:t>
            </a:r>
            <a:r>
              <a:rPr lang="en-US" sz="2000" b="0" dirty="0"/>
              <a:t>Sruthi</a:t>
            </a:r>
            <a:endParaRPr lang="zh-CN" altLang="en-US" sz="2400" dirty="0"/>
          </a:p>
          <a:p>
            <a:pPr marL="685800" indent="-685800" algn="l">
              <a:buFont typeface="Arial"/>
              <a:buChar char="•"/>
            </a:pPr>
            <a:endParaRPr lang="zh-CN" altLang="en-US" sz="2400" dirty="0"/>
          </a:p>
          <a:p>
            <a:pPr marL="571500" indent="-571500" algn="l">
              <a:buFont typeface="Arial"/>
              <a:buChar char="•"/>
            </a:pPr>
            <a:r>
              <a:rPr lang="en-US" dirty="0"/>
              <a:t>REGISTER NO AND NMID : </a:t>
            </a:r>
            <a:r>
              <a:rPr lang="en-US" dirty="0" smtClean="0"/>
              <a:t>2426j0713,C6795B5614ED8FD44FCA2A9CC4296</a:t>
            </a:r>
            <a:endParaRPr lang="en-US" sz="2000" dirty="0">
              <a:cs typeface="Calibri"/>
            </a:endParaRPr>
          </a:p>
          <a:p>
            <a:pPr marL="571500" indent="-571500" algn="l">
              <a:buFont typeface="Arial"/>
              <a:buChar char="•"/>
            </a:pPr>
            <a:endParaRPr lang="en-US" sz="2000" dirty="0">
              <a:cs typeface="Calibri"/>
            </a:endParaRPr>
          </a:p>
          <a:p>
            <a:pPr marL="571500" indent="-571500" algn="l">
              <a:buFont typeface="Arial"/>
              <a:buChar char="•"/>
            </a:pPr>
            <a:r>
              <a:rPr lang="en-US" dirty="0"/>
              <a:t>DEPARTMENT: Information technology </a:t>
            </a:r>
            <a:endParaRPr lang="zh-CN" altLang="en-US" sz="2000" dirty="0"/>
          </a:p>
          <a:p>
            <a:pPr marL="571500" indent="-571500" algn="l">
              <a:buFont typeface="Arial"/>
              <a:buChar char="•"/>
            </a:pPr>
            <a:endParaRPr lang="zh-CN" altLang="en-US" sz="2000" dirty="0"/>
          </a:p>
          <a:p>
            <a:pPr marL="571500" indent="-571500" algn="l">
              <a:buFont typeface="Arial"/>
              <a:buChar char="•"/>
            </a:pPr>
            <a:r>
              <a:rPr lang="en-US" dirty="0"/>
              <a:t>COLLEGE : COLLEGE/ </a:t>
            </a:r>
            <a:r>
              <a:rPr lang="en-US" dirty="0" smtClean="0"/>
              <a:t>UNIVERSITY</a:t>
            </a:r>
            <a:r>
              <a:rPr lang="en-US" sz="2000" dirty="0" smtClean="0"/>
              <a:t>:</a:t>
            </a:r>
          </a:p>
          <a:p>
            <a:pPr marL="571500" indent="-571500" algn="l"/>
            <a:r>
              <a:rPr lang="en-US" sz="2000" dirty="0" smtClean="0"/>
              <a:t>       </a:t>
            </a:r>
            <a:r>
              <a:rPr lang="en-US" dirty="0" smtClean="0"/>
              <a:t>    </a:t>
            </a:r>
            <a:r>
              <a:rPr lang="en-US" dirty="0"/>
              <a:t>Pioneer College of arts and sciences </a:t>
            </a:r>
            <a:r>
              <a:rPr lang="en-US" dirty="0" err="1" smtClean="0"/>
              <a:t>Jothipuram,BHARATHIAR</a:t>
            </a:r>
            <a:r>
              <a:rPr lang="en-US" dirty="0" smtClean="0"/>
              <a:t> UNIVERSITY</a:t>
            </a:r>
            <a:endParaRPr lang="en-IN" sz="1100" dirty="0"/>
          </a:p>
        </p:txBody>
      </p:sp>
      <p:sp>
        <p:nvSpPr>
          <p:cNvPr id="1048625" name="Curved Up Ribbon 1048624"/>
          <p:cNvSpPr/>
          <p:nvPr/>
        </p:nvSpPr>
        <p:spPr>
          <a:xfrm>
            <a:off x="2822336" y="0"/>
            <a:ext cx="5975233" cy="1928730"/>
          </a:xfrm>
          <a:prstGeom prst="ellipseRibbon2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/>
          <a:p>
            <a:pPr algn="ctr"/>
            <a:r>
              <a:rPr lang="en-US" sz="3200"/>
              <a:t>DIGITAL PORTFOLIO </a:t>
            </a:r>
            <a:endParaRPr lang="en-GB"/>
          </a:p>
        </p:txBody>
      </p:sp>
      <p:pic>
        <p:nvPicPr>
          <p:cNvPr id="2097162" name="Picture 2097161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1678859">
            <a:off x="9044611" y="1778789"/>
            <a:ext cx="1403900" cy="1402867"/>
          </a:xfrm>
          <a:prstGeom prst="rect">
            <a:avLst/>
          </a:prstGeom>
        </p:spPr>
      </p:pic>
      <p:pic>
        <p:nvPicPr>
          <p:cNvPr id="2097163" name="Picture 2097162"/>
          <p:cNvPicPr>
            <a:picLocks/>
          </p:cNvPicPr>
          <p:nvPr/>
        </p:nvPicPr>
        <p:blipFill>
          <a:blip r:embed="rId5" cstate="print"/>
          <a:stretch>
            <a:fillRect/>
          </a:stretch>
        </p:blipFill>
        <p:spPr>
          <a:xfrm rot="20481254">
            <a:off x="10200581" y="5394492"/>
            <a:ext cx="290162" cy="289949"/>
          </a:xfrm>
          <a:prstGeom prst="rect">
            <a:avLst/>
          </a:prstGeom>
        </p:spPr>
      </p:pic>
      <p:pic>
        <p:nvPicPr>
          <p:cNvPr id="2097164" name="Picture 2097163"/>
          <p:cNvPicPr>
            <a:picLocks/>
          </p:cNvPicPr>
          <p:nvPr/>
        </p:nvPicPr>
        <p:blipFill>
          <a:blip r:embed="rId6" cstate="print"/>
          <a:stretch>
            <a:fillRect/>
          </a:stretch>
        </p:blipFill>
        <p:spPr>
          <a:xfrm rot="3604544">
            <a:off x="8924893" y="3281557"/>
            <a:ext cx="875688" cy="875043"/>
          </a:xfrm>
          <a:prstGeom prst="rect">
            <a:avLst/>
          </a:prstGeom>
        </p:spPr>
      </p:pic>
      <p:pic>
        <p:nvPicPr>
          <p:cNvPr id="2097165" name="Picture 2097164"/>
          <p:cNvPicPr>
            <a:picLocks/>
          </p:cNvPicPr>
          <p:nvPr/>
        </p:nvPicPr>
        <p:blipFill>
          <a:blip r:embed="rId7" cstate="print"/>
          <a:stretch>
            <a:fillRect/>
          </a:stretch>
        </p:blipFill>
        <p:spPr>
          <a:xfrm rot="2974890">
            <a:off x="9574426" y="4249640"/>
            <a:ext cx="771851" cy="7712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59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GITHUB LINK</a:t>
            </a:r>
            <a:endParaRPr sz="4250" dirty="0"/>
          </a:p>
        </p:txBody>
      </p:sp>
      <p:sp>
        <p:nvSpPr>
          <p:cNvPr id="1048598" name="object 8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599" name="TextBox 8"/>
          <p:cNvSpPr txBox="1"/>
          <p:nvPr/>
        </p:nvSpPr>
        <p:spPr>
          <a:xfrm>
            <a:off x="1447800" y="2209800"/>
            <a:ext cx="9829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https://github.com/sruthisenthi653-prog/portfolio.git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01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TextBox 1048601"/>
          <p:cNvSpPr txBox="1"/>
          <p:nvPr/>
        </p:nvSpPr>
        <p:spPr>
          <a:xfrm>
            <a:off x="755332" y="1497329"/>
            <a:ext cx="5993704" cy="415498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A portfolio website is essential in modern career development.
The project provides a simple, scalable, and professional solution.
Helps in personal branding, placements, and freelancing opportunities.
Easy to modify and deploy using </a:t>
            </a:r>
            <a:r>
              <a:rPr lang="en-GB" sz="2400" dirty="0" err="1">
                <a:solidFill>
                  <a:srgbClr val="000000"/>
                </a:solidFill>
              </a:rPr>
              <a:t>GitHub</a:t>
            </a:r>
            <a:r>
              <a:rPr lang="en-GB" sz="2400" dirty="0">
                <a:solidFill>
                  <a:srgbClr val="000000"/>
                </a:solidFill>
              </a:rPr>
              <a:t> and other free tools.</a:t>
            </a:r>
            <a:endParaRPr lang="en-GB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209715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76447" y="0"/>
            <a:ext cx="10639104" cy="6858000"/>
          </a:xfrm>
          <a:prstGeom prst="rect">
            <a:avLst/>
          </a:prstGeom>
        </p:spPr>
      </p:pic>
      <p:pic>
        <p:nvPicPr>
          <p:cNvPr id="2097155" name="Picture 2097154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683981">
            <a:off x="291606" y="3429000"/>
            <a:ext cx="2090412" cy="2088875"/>
          </a:xfrm>
          <a:prstGeom prst="rect">
            <a:avLst/>
          </a:prstGeom>
        </p:spPr>
      </p:pic>
      <p:pic>
        <p:nvPicPr>
          <p:cNvPr id="2097156" name="Picture 2097155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1146423">
            <a:off x="1818355" y="4876921"/>
            <a:ext cx="1127327" cy="112649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3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7337425" cy="24711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3200" spc="25" dirty="0" smtClean="0"/>
              <a:t>WEB DEVELOPMENT FUNDAMENTALS</a:t>
            </a:r>
            <a:endParaRPr sz="320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/>
          <p:nvPr/>
        </p:nvSpPr>
        <p:spPr>
          <a:xfrm>
            <a:off x="-518082" y="380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5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55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597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56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1048657" name="TextBox 22"/>
          <p:cNvSpPr txBox="1"/>
          <p:nvPr/>
        </p:nvSpPr>
        <p:spPr>
          <a:xfrm>
            <a:off x="3581400" y="228600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3600"/>
          </a:p>
          <a:p>
            <a:pPr algn="l">
              <a:buFont typeface="+mj-lt"/>
              <a:buAutoNum type="arabicPeriod"/>
            </a:pPr>
            <a:r>
              <a:rPr lang="en-US" sz="32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36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209717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415055" y="1246350"/>
            <a:ext cx="5243545" cy="5239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5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72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object 7"/>
          <p:cNvSpPr txBox="1">
            <a:spLocks noGrp="1"/>
          </p:cNvSpPr>
          <p:nvPr>
            <p:ph type="title"/>
          </p:nvPr>
        </p:nvSpPr>
        <p:spPr>
          <a:xfrm>
            <a:off x="676275" y="685730"/>
            <a:ext cx="5636895" cy="52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73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048663" name="TextBox 1048662"/>
          <p:cNvSpPr txBox="1"/>
          <p:nvPr/>
        </p:nvSpPr>
        <p:spPr>
          <a:xfrm>
            <a:off x="431407" y="1430038"/>
            <a:ext cx="5664592" cy="24929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GB" sz="2000" dirty="0">
                <a:solidFill>
                  <a:srgbClr val="000000"/>
                </a:solidFill>
              </a:rPr>
              <a:t>Many people struggle to create professional portfolios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r>
              <a:rPr lang="en-GB" sz="2000" dirty="0">
                <a:solidFill>
                  <a:srgbClr val="000000"/>
                </a:solidFill>
              </a:rPr>
              <a:t>
Lack of coding knowledge becomes a barrier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r>
              <a:rPr lang="en-GB" sz="2000" dirty="0">
                <a:solidFill>
                  <a:srgbClr val="000000"/>
                </a:solidFill>
              </a:rPr>
              <a:t>
Traditional methods are time-consuming and less attractive</a:t>
            </a:r>
            <a:r>
              <a:rPr lang="en-GB" sz="2000" dirty="0" smtClean="0">
                <a:solidFill>
                  <a:srgbClr val="000000"/>
                </a:solidFill>
              </a:rPr>
              <a:t>.</a:t>
            </a:r>
            <a:r>
              <a:rPr lang="en-GB" sz="3600" dirty="0">
                <a:solidFill>
                  <a:srgbClr val="000000"/>
                </a:solidFill>
              </a:rPr>
              <a:t>
</a:t>
            </a:r>
            <a:r>
              <a:rPr lang="en-GB" sz="2000" dirty="0">
                <a:solidFill>
                  <a:srgbClr val="000000"/>
                </a:solidFill>
              </a:rPr>
              <a:t>Need for a simple, responsive, and customizable portfolio.</a:t>
            </a:r>
            <a:endParaRPr lang="en-GB" sz="2800" dirty="0">
              <a:solidFill>
                <a:srgbClr val="000000"/>
              </a:solidFill>
            </a:endParaRPr>
          </a:p>
        </p:txBody>
      </p:sp>
      <p:pic>
        <p:nvPicPr>
          <p:cNvPr id="2097174" name="Picture 2097173"/>
          <p:cNvPicPr>
            <a:picLocks/>
          </p:cNvPicPr>
          <p:nvPr/>
        </p:nvPicPr>
        <p:blipFill>
          <a:blip r:embed="rId4"/>
          <a:srcRect l="6887" r="6887"/>
          <a:stretch>
            <a:fillRect/>
          </a:stretch>
        </p:blipFill>
        <p:spPr>
          <a:xfrm>
            <a:off x="6313170" y="1390631"/>
            <a:ext cx="4839195" cy="488064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6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75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676274" y="310462"/>
            <a:ext cx="5263515" cy="5245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76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048668" name="TextBox 1048667"/>
          <p:cNvSpPr txBox="1"/>
          <p:nvPr/>
        </p:nvSpPr>
        <p:spPr>
          <a:xfrm rot="20383">
            <a:off x="689364" y="1659284"/>
            <a:ext cx="6384215" cy="353943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</a:rPr>
              <a:t>Objective: Build a responsive portfolio website using HTML, CSS, and JavaScript.
</a:t>
            </a:r>
            <a:r>
              <a:rPr lang="en-GB" sz="2800" b="1" dirty="0">
                <a:solidFill>
                  <a:srgbClr val="000000"/>
                </a:solidFill>
              </a:rPr>
              <a:t>
P</a:t>
            </a:r>
            <a:r>
              <a:rPr lang="en-US" sz="2800" b="1" dirty="0">
                <a:solidFill>
                  <a:srgbClr val="000000"/>
                </a:solidFill>
              </a:rPr>
              <a:t>URPOSE</a:t>
            </a:r>
            <a:r>
              <a:rPr lang="en-GB" sz="2800" dirty="0">
                <a:solidFill>
                  <a:srgbClr val="000000"/>
                </a:solidFill>
              </a:rPr>
              <a:t>: To showcase skills, projects, and achievements.
</a:t>
            </a:r>
            <a:r>
              <a:rPr lang="en-US" sz="2800" dirty="0">
                <a:solidFill>
                  <a:srgbClr val="000000"/>
                </a:solidFill>
              </a:rPr>
              <a:t>O</a:t>
            </a:r>
            <a:r>
              <a:rPr lang="en-US" sz="2800" b="1" dirty="0">
                <a:solidFill>
                  <a:srgbClr val="000000"/>
                </a:solidFill>
              </a:rPr>
              <a:t>UTCOME:</a:t>
            </a:r>
            <a:r>
              <a:rPr lang="en-GB" sz="2800" dirty="0">
                <a:solidFill>
                  <a:srgbClr val="000000"/>
                </a:solidFill>
              </a:rPr>
              <a:t>A modern, user-friendly personal portfolio.</a:t>
            </a:r>
            <a:endParaRPr lang="en-GB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5"/>
          <p:cNvSpPr txBox="1">
            <a:spLocks noGrp="1"/>
          </p:cNvSpPr>
          <p:nvPr>
            <p:ph type="title"/>
          </p:nvPr>
        </p:nvSpPr>
        <p:spPr>
          <a:xfrm>
            <a:off x="723900" y="286101"/>
            <a:ext cx="5014595" cy="4991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000" spc="25" dirty="0"/>
              <a:t>W</a:t>
            </a:r>
            <a:r>
              <a:rPr sz="4000" spc="-20" dirty="0"/>
              <a:t>H</a:t>
            </a:r>
            <a:r>
              <a:rPr sz="4000" spc="20" dirty="0"/>
              <a:t>O</a:t>
            </a:r>
            <a:r>
              <a:rPr sz="4000" spc="-235" dirty="0"/>
              <a:t> </a:t>
            </a:r>
            <a:r>
              <a:rPr sz="4000" spc="-10" dirty="0"/>
              <a:t>AR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10" dirty="0"/>
              <a:t>T</a:t>
            </a:r>
            <a:r>
              <a:rPr sz="4000" spc="-15" dirty="0"/>
              <a:t>H</a:t>
            </a:r>
            <a:r>
              <a:rPr sz="4000" spc="15" dirty="0"/>
              <a:t>E</a:t>
            </a:r>
            <a:r>
              <a:rPr sz="4000" spc="-35" dirty="0"/>
              <a:t> </a:t>
            </a:r>
            <a:r>
              <a:rPr sz="4000" spc="-20" dirty="0"/>
              <a:t>E</a:t>
            </a:r>
            <a:r>
              <a:rPr sz="4000" spc="30" dirty="0"/>
              <a:t>N</a:t>
            </a:r>
            <a:r>
              <a:rPr sz="4000" spc="15" dirty="0"/>
              <a:t>D</a:t>
            </a:r>
            <a:r>
              <a:rPr sz="4000" spc="-45" dirty="0"/>
              <a:t> </a:t>
            </a:r>
            <a:r>
              <a:rPr sz="4000" dirty="0"/>
              <a:t>U</a:t>
            </a:r>
            <a:r>
              <a:rPr sz="4000" spc="10" dirty="0"/>
              <a:t>S</a:t>
            </a:r>
            <a:r>
              <a:rPr sz="4000" spc="-25" dirty="0"/>
              <a:t>E</a:t>
            </a:r>
            <a:r>
              <a:rPr sz="4000" spc="-10" dirty="0"/>
              <a:t>R</a:t>
            </a:r>
            <a:r>
              <a:rPr sz="4000" spc="5" dirty="0"/>
              <a:t>S?</a:t>
            </a:r>
            <a:endParaRPr sz="3200"/>
          </a:p>
        </p:txBody>
      </p:sp>
      <p:pic>
        <p:nvPicPr>
          <p:cNvPr id="209717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73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048674" name="TextBox 1048673"/>
          <p:cNvSpPr txBox="1"/>
          <p:nvPr/>
        </p:nvSpPr>
        <p:spPr>
          <a:xfrm>
            <a:off x="381000" y="1752600"/>
            <a:ext cx="6851586" cy="267765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GB" sz="2400" dirty="0">
                <a:solidFill>
                  <a:srgbClr val="000000"/>
                </a:solidFill>
              </a:rPr>
              <a:t>Students creating personal portfolios.
</a:t>
            </a:r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GB" sz="2400" dirty="0">
                <a:solidFill>
                  <a:srgbClr val="000000"/>
                </a:solidFill>
              </a:rPr>
              <a:t>Job seekers applying for opportunities.
</a:t>
            </a:r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GB" sz="2400" dirty="0">
                <a:solidFill>
                  <a:srgbClr val="000000"/>
                </a:solidFill>
              </a:rPr>
              <a:t>Freelancers showcasing their work.
</a:t>
            </a:r>
            <a:r>
              <a:rPr lang="en-US" sz="2400" dirty="0">
                <a:solidFill>
                  <a:srgbClr val="000000"/>
                </a:solidFill>
              </a:rPr>
              <a:t>*</a:t>
            </a:r>
            <a:r>
              <a:rPr lang="en-GB" sz="2400" dirty="0">
                <a:solidFill>
                  <a:srgbClr val="000000"/>
                </a:solidFill>
              </a:rPr>
              <a:t>Professionals wanting a digital identity.</a:t>
            </a:r>
            <a:endParaRPr lang="en-GB" sz="1600" dirty="0">
              <a:solidFill>
                <a:srgbClr val="000000"/>
              </a:solidFill>
            </a:endParaRPr>
          </a:p>
        </p:txBody>
      </p:sp>
      <p:pic>
        <p:nvPicPr>
          <p:cNvPr id="2097178" name="Picture 209717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 rot="83812">
            <a:off x="5882796" y="1159321"/>
            <a:ext cx="5703063" cy="49847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959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spc="10" dirty="0"/>
              <a:t>TOOLS AND TECHNIQUES</a:t>
            </a:r>
            <a:endParaRPr sz="3600" dirty="0"/>
          </a:p>
        </p:txBody>
      </p:sp>
      <p:pic>
        <p:nvPicPr>
          <p:cNvPr id="2097159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18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48619" name="TextBox 1048618"/>
          <p:cNvSpPr txBox="1"/>
          <p:nvPr/>
        </p:nvSpPr>
        <p:spPr>
          <a:xfrm>
            <a:off x="676275" y="1353821"/>
            <a:ext cx="4572000" cy="286232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GB" sz="2000" dirty="0" smtClean="0">
              <a:solidFill>
                <a:srgbClr val="000000"/>
              </a:solidFill>
            </a:endParaRPr>
          </a:p>
          <a:p>
            <a:r>
              <a:rPr lang="en-GB" sz="2000" dirty="0" smtClean="0">
                <a:solidFill>
                  <a:srgbClr val="000000"/>
                </a:solidFill>
              </a:rPr>
              <a:t>Front-End </a:t>
            </a:r>
            <a:r>
              <a:rPr lang="en-GB" sz="2000" dirty="0">
                <a:solidFill>
                  <a:srgbClr val="000000"/>
                </a:solidFill>
              </a:rPr>
              <a:t>Development Tools
</a:t>
            </a:r>
            <a:r>
              <a:rPr lang="en-US" sz="2000" dirty="0">
                <a:solidFill>
                  <a:srgbClr val="000000"/>
                </a:solidFill>
              </a:rPr>
              <a:t>*H</a:t>
            </a:r>
            <a:r>
              <a:rPr lang="en-GB" sz="2000" dirty="0">
                <a:solidFill>
                  <a:srgbClr val="000000"/>
                </a:solidFill>
              </a:rPr>
              <a:t>TML5: Provides the structure of the website, supports multimedia, semantic tags.
</a:t>
            </a:r>
            <a:r>
              <a:rPr lang="en-US" sz="2000" dirty="0">
                <a:solidFill>
                  <a:srgbClr val="000000"/>
                </a:solidFill>
              </a:rPr>
              <a:t>*</a:t>
            </a:r>
            <a:r>
              <a:rPr lang="en-GB" sz="2000" dirty="0">
                <a:solidFill>
                  <a:srgbClr val="000000"/>
                </a:solidFill>
              </a:rPr>
              <a:t>CSS3: Used for styling, layouts, animations, and responsiveness.</a:t>
            </a:r>
          </a:p>
        </p:txBody>
      </p:sp>
      <p:cxnSp>
        <p:nvCxnSpPr>
          <p:cNvPr id="3145733" name="Straight Connector 3145732"/>
          <p:cNvCxnSpPr>
            <a:cxnSpLocks/>
          </p:cNvCxnSpPr>
          <p:nvPr/>
        </p:nvCxnSpPr>
        <p:spPr>
          <a:xfrm>
            <a:off x="5347212" y="1827598"/>
            <a:ext cx="51335" cy="4041522"/>
          </a:xfrm>
          <a:prstGeom prst="line">
            <a:avLst/>
          </a:prstGeom>
          <a:solidFill>
            <a:srgbClr val="FFFFFF"/>
          </a:solidFill>
          <a:ln w="25400">
            <a:solidFill>
              <a:srgbClr val="666666"/>
            </a:solidFill>
          </a:ln>
        </p:spPr>
      </p:cxnSp>
      <p:pic>
        <p:nvPicPr>
          <p:cNvPr id="2097160" name="Picture 2097159"/>
          <p:cNvPicPr>
            <a:picLocks/>
          </p:cNvPicPr>
          <p:nvPr/>
        </p:nvPicPr>
        <p:blipFill>
          <a:blip r:embed="rId4"/>
          <a:srcRect t="2162" b="2162"/>
          <a:stretch>
            <a:fillRect/>
          </a:stretch>
        </p:blipFill>
        <p:spPr>
          <a:xfrm rot="7408">
            <a:off x="5946217" y="1910528"/>
            <a:ext cx="5132205" cy="243408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7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339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739775" y="291147"/>
            <a:ext cx="8794750" cy="4959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rgbClr val="002060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rgbClr val="002060"/>
              </a:solidFill>
              <a:latin typeface="Trebuchet MS"/>
              <a:cs typeface="Trebuchet MS"/>
            </a:endParaRPr>
          </a:p>
        </p:txBody>
      </p:sp>
      <p:sp>
        <p:nvSpPr>
          <p:cNvPr id="1048616" name="TextBox 1048615"/>
          <p:cNvSpPr txBox="1"/>
          <p:nvPr/>
        </p:nvSpPr>
        <p:spPr>
          <a:xfrm>
            <a:off x="739774" y="1184910"/>
            <a:ext cx="5666993" cy="440120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*</a:t>
            </a:r>
            <a:r>
              <a:rPr lang="en-GB" sz="2000" dirty="0">
                <a:solidFill>
                  <a:srgbClr val="000000"/>
                </a:solidFill>
              </a:rPr>
              <a:t>Homepage: Clean intro with name, title, and short tagline.
</a:t>
            </a:r>
            <a:r>
              <a:rPr lang="en-US" sz="2000" dirty="0">
                <a:solidFill>
                  <a:srgbClr val="000000"/>
                </a:solidFill>
              </a:rPr>
              <a:t>*</a:t>
            </a:r>
            <a:r>
              <a:rPr lang="en-GB" sz="2000" dirty="0">
                <a:solidFill>
                  <a:srgbClr val="000000"/>
                </a:solidFill>
              </a:rPr>
              <a:t>About Me: Educational background, skills, and interests.
</a:t>
            </a:r>
            <a:r>
              <a:rPr lang="en-US" sz="2000" dirty="0">
                <a:solidFill>
                  <a:srgbClr val="000000"/>
                </a:solidFill>
              </a:rPr>
              <a:t>*</a:t>
            </a:r>
            <a:r>
              <a:rPr lang="en-GB" sz="2000" dirty="0">
                <a:solidFill>
                  <a:srgbClr val="000000"/>
                </a:solidFill>
              </a:rPr>
              <a:t>Projects: Showcase with descriptions, images, and links.
</a:t>
            </a:r>
            <a:r>
              <a:rPr lang="en-US" sz="2000" dirty="0">
                <a:solidFill>
                  <a:srgbClr val="000000"/>
                </a:solidFill>
              </a:rPr>
              <a:t>*</a:t>
            </a:r>
            <a:r>
              <a:rPr lang="en-GB" sz="2000" dirty="0">
                <a:solidFill>
                  <a:srgbClr val="000000"/>
                </a:solidFill>
              </a:rPr>
              <a:t>Skills Section: Represented visually with progress bars or logos.
</a:t>
            </a:r>
            <a:r>
              <a:rPr lang="en-US" sz="2000" dirty="0">
                <a:solidFill>
                  <a:srgbClr val="000000"/>
                </a:solidFill>
              </a:rPr>
              <a:t>*</a:t>
            </a:r>
            <a:r>
              <a:rPr lang="en-GB" sz="2000" dirty="0">
                <a:solidFill>
                  <a:srgbClr val="000000"/>
                </a:solidFill>
              </a:rPr>
              <a:t>Contact Section: Email form, social media links, or direct call option.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2097158" name="Picture 2097157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295400"/>
            <a:ext cx="2401551" cy="352253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84201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04" name="TextBox 1048603"/>
          <p:cNvSpPr txBox="1"/>
          <p:nvPr/>
        </p:nvSpPr>
        <p:spPr>
          <a:xfrm>
            <a:off x="755331" y="1263838"/>
            <a:ext cx="7827818" cy="378565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</a:rPr>
              <a:t>Responsive Design: Works on mobile, tablet, and desktop.
Interactive Navigation: Smooth scrolling, hover effects, clickable icons.
Dynamic Content: Option to add new projects easily.
Security: Spam protection on contact forms.
Performance: Fast-loading, optimized images, SEO-friendly.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2097153" name="Picture 209715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 rot="900866">
            <a:off x="8872692" y="2392263"/>
            <a:ext cx="3018412" cy="3016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165</Words>
  <Application>Microsoft Office PowerPoint</Application>
  <PresentationFormat>Custom</PresentationFormat>
  <Paragraphs>51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PROJECT TITLE   WEB DEVELOPMENT FUNDAMENTALS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GITHUB LINK</vt:lpstr>
      <vt:lpstr>CONCLUSION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pioneer-pc</cp:lastModifiedBy>
  <cp:revision>3</cp:revision>
  <dcterms:created xsi:type="dcterms:W3CDTF">2024-03-28T06:07:22Z</dcterms:created>
  <dcterms:modified xsi:type="dcterms:W3CDTF">2025-09-02T06:56:34Z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516512ae93cb4431bc7569a1464d10db</vt:lpwstr>
  </property>
</Properties>
</file>