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9"/>
  </p:notesMasterIdLst>
  <p:handoutMasterIdLst>
    <p:handoutMasterId r:id="rId10"/>
  </p:handoutMasterIdLst>
  <p:sldIdLst>
    <p:sldId id="520" r:id="rId4"/>
    <p:sldId id="517" r:id="rId5"/>
    <p:sldId id="522" r:id="rId6"/>
    <p:sldId id="527" r:id="rId7"/>
    <p:sldId id="550" r:id="rId8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F7F7F"/>
    <a:srgbClr val="EE7700"/>
    <a:srgbClr val="61B4DF"/>
    <a:srgbClr val="9CDAEB"/>
    <a:srgbClr val="F69E66"/>
    <a:srgbClr val="FAC36F"/>
    <a:srgbClr val="EF8214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59033" autoAdjust="0"/>
  </p:normalViewPr>
  <p:slideViewPr>
    <p:cSldViewPr snapToGrid="0" showGuides="1">
      <p:cViewPr varScale="1">
        <p:scale>
          <a:sx n="79" d="100"/>
          <a:sy n="79" d="100"/>
        </p:scale>
        <p:origin x="150" y="336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6212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2015,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3823" y="1476833"/>
            <a:ext cx="15488356" cy="7441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learning about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and its operations,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now time to implement the knowledge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gained</a:t>
            </a:r>
            <a:r>
              <a:rPr lang="en-US" dirty="0"/>
              <a:t>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real development environment.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the question carefully, before attempting.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best!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2877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a branching model as depicted in this figure</a:t>
            </a:r>
          </a:p>
          <a:p>
            <a:pPr defTabSz="1219170">
              <a:lnSpc>
                <a:spcPct val="150000"/>
              </a:lnSpc>
            </a:pPr>
            <a:endParaRPr lang="en-IN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3984" y="8326569"/>
            <a:ext cx="383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1" y="2482661"/>
            <a:ext cx="6037243" cy="60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72314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b="1" u="sng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to perform </a:t>
            </a:r>
            <a:r>
              <a:rPr lang="en-US" sz="2400" b="1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task:</a:t>
            </a:r>
          </a:p>
          <a:p>
            <a:pPr defTabSz="1219170">
              <a:lnSpc>
                <a:spcPct val="150000"/>
              </a:lnSpc>
            </a:pPr>
            <a:endParaRPr lang="en-US" sz="2400" b="1" u="sng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121917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with the production branch and then create a HotFix branch and Integration b</a:t>
            </a:r>
            <a:r>
              <a:rPr lang="en-IN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ranch</a:t>
            </a:r>
            <a:endParaRPr lang="en-IN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121917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Subsequently have Feature 1 and 2 </a:t>
            </a:r>
            <a:r>
              <a:rPr lang="en-IN" sz="24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branches </a:t>
            </a:r>
            <a:r>
              <a:rPr lang="en-IN" sz="24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 </a:t>
            </a: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shown in </a:t>
            </a:r>
            <a:r>
              <a:rPr lang="en-IN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figure</a:t>
            </a:r>
            <a:endParaRPr lang="en-IN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121917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Ultimately integrate all features into HotFix branch and then </a:t>
            </a:r>
            <a:r>
              <a:rPr lang="en-IN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 </a:t>
            </a: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 branch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 </a:t>
            </a:r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6" y="1416845"/>
            <a:ext cx="224328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45117" y="8267259"/>
            <a:ext cx="3799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3600" y="2448588"/>
            <a:ext cx="149295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part of your assessment. </a:t>
            </a:r>
          </a:p>
          <a:p>
            <a:pPr defTabSz="1219170">
              <a:lnSpc>
                <a:spcPct val="150000"/>
              </a:lnSpc>
            </a:pPr>
            <a:endParaRPr lang="en-US" sz="28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project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submit the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solution.</a:t>
            </a:r>
            <a:endParaRPr lang="en-US" sz="28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8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Luck!</a:t>
            </a:r>
          </a:p>
        </p:txBody>
      </p:sp>
    </p:spTree>
    <p:extLst>
      <p:ext uri="{BB962C8B-B14F-4D97-AF65-F5344CB8AC3E}">
        <p14:creationId xmlns:p14="http://schemas.microsoft.com/office/powerpoint/2010/main" val="25761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14602</TotalTime>
  <Words>159</Words>
  <Application>Microsoft Office PowerPoint</Application>
  <PresentationFormat>Custom</PresentationFormat>
  <Paragraphs>41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Divya Joan</cp:lastModifiedBy>
  <cp:revision>814</cp:revision>
  <dcterms:created xsi:type="dcterms:W3CDTF">2015-05-06T16:52:47Z</dcterms:created>
  <dcterms:modified xsi:type="dcterms:W3CDTF">2016-11-30T09:50:40Z</dcterms:modified>
</cp:coreProperties>
</file>