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57" r:id="rId4"/>
    <p:sldId id="260" r:id="rId5"/>
    <p:sldId id="261" r:id="rId6"/>
    <p:sldId id="263" r:id="rId7"/>
    <p:sldId id="264" r:id="rId8"/>
    <p:sldId id="262" r:id="rId9"/>
    <p:sldId id="265" r:id="rId10"/>
    <p:sldId id="266" r:id="rId11"/>
    <p:sldId id="268"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2BC39A-844E-4C8B-A863-B8E85ACDA07A}" v="25" dt="2023-07-12T16:45:39.6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6" d="100"/>
          <a:sy n="96" d="100"/>
        </p:scale>
        <p:origin x="1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h Reddy" userId="77b6d31e3f85fe58" providerId="LiveId" clId="{F62BC39A-844E-4C8B-A863-B8E85ACDA07A}"/>
    <pc:docChg chg="custSel addSld delSld modSld sldOrd">
      <pc:chgData name="Rohith Reddy" userId="77b6d31e3f85fe58" providerId="LiveId" clId="{F62BC39A-844E-4C8B-A863-B8E85ACDA07A}" dt="2023-07-12T16:46:06.450" v="4389" actId="1076"/>
      <pc:docMkLst>
        <pc:docMk/>
      </pc:docMkLst>
      <pc:sldChg chg="modSp mod">
        <pc:chgData name="Rohith Reddy" userId="77b6d31e3f85fe58" providerId="LiveId" clId="{F62BC39A-844E-4C8B-A863-B8E85ACDA07A}" dt="2023-07-12T09:03:52.326" v="83" actId="1076"/>
        <pc:sldMkLst>
          <pc:docMk/>
          <pc:sldMk cId="3754186751" sldId="256"/>
        </pc:sldMkLst>
        <pc:spChg chg="mod">
          <ac:chgData name="Rohith Reddy" userId="77b6d31e3f85fe58" providerId="LiveId" clId="{F62BC39A-844E-4C8B-A863-B8E85ACDA07A}" dt="2023-07-12T09:03:52.326" v="83" actId="1076"/>
          <ac:spMkLst>
            <pc:docMk/>
            <pc:sldMk cId="3754186751" sldId="256"/>
            <ac:spMk id="2" creationId="{9389D9A2-AA6B-C981-E6CB-33C4D1CF4D64}"/>
          </ac:spMkLst>
        </pc:spChg>
        <pc:spChg chg="mod">
          <ac:chgData name="Rohith Reddy" userId="77b6d31e3f85fe58" providerId="LiveId" clId="{F62BC39A-844E-4C8B-A863-B8E85ACDA07A}" dt="2023-07-12T09:01:55.280" v="6" actId="27636"/>
          <ac:spMkLst>
            <pc:docMk/>
            <pc:sldMk cId="3754186751" sldId="256"/>
            <ac:spMk id="3" creationId="{5450D428-CEBC-C2AD-8E21-220DF8C3B4AF}"/>
          </ac:spMkLst>
        </pc:spChg>
      </pc:sldChg>
      <pc:sldChg chg="addSp modSp new mod ord">
        <pc:chgData name="Rohith Reddy" userId="77b6d31e3f85fe58" providerId="LiveId" clId="{F62BC39A-844E-4C8B-A863-B8E85ACDA07A}" dt="2023-07-12T10:15:52.136" v="1105" actId="115"/>
        <pc:sldMkLst>
          <pc:docMk/>
          <pc:sldMk cId="247608712" sldId="257"/>
        </pc:sldMkLst>
        <pc:spChg chg="add mod">
          <ac:chgData name="Rohith Reddy" userId="77b6d31e3f85fe58" providerId="LiveId" clId="{F62BC39A-844E-4C8B-A863-B8E85ACDA07A}" dt="2023-07-12T10:15:52.136" v="1105" actId="115"/>
          <ac:spMkLst>
            <pc:docMk/>
            <pc:sldMk cId="247608712" sldId="257"/>
            <ac:spMk id="2" creationId="{42CE063B-AFA3-2EB1-9AF2-F7794BB0D5E6}"/>
          </ac:spMkLst>
        </pc:spChg>
      </pc:sldChg>
      <pc:sldChg chg="addSp delSp modSp new mod ord">
        <pc:chgData name="Rohith Reddy" userId="77b6d31e3f85fe58" providerId="LiveId" clId="{F62BC39A-844E-4C8B-A863-B8E85ACDA07A}" dt="2023-07-12T15:34:30.953" v="1183"/>
        <pc:sldMkLst>
          <pc:docMk/>
          <pc:sldMk cId="513869882" sldId="258"/>
        </pc:sldMkLst>
        <pc:spChg chg="add mod">
          <ac:chgData name="Rohith Reddy" userId="77b6d31e3f85fe58" providerId="LiveId" clId="{F62BC39A-844E-4C8B-A863-B8E85ACDA07A}" dt="2023-07-12T10:15:00.641" v="1095" actId="1076"/>
          <ac:spMkLst>
            <pc:docMk/>
            <pc:sldMk cId="513869882" sldId="258"/>
            <ac:spMk id="2" creationId="{C9C23AAF-55FA-0053-55A4-4C579A83A97E}"/>
          </ac:spMkLst>
        </pc:spChg>
        <pc:spChg chg="add del mod">
          <ac:chgData name="Rohith Reddy" userId="77b6d31e3f85fe58" providerId="LiveId" clId="{F62BC39A-844E-4C8B-A863-B8E85ACDA07A}" dt="2023-07-12T15:34:30.953" v="1183"/>
          <ac:spMkLst>
            <pc:docMk/>
            <pc:sldMk cId="513869882" sldId="258"/>
            <ac:spMk id="3" creationId="{BCC942C4-364B-7FBF-3BF6-1955A8C108E7}"/>
          </ac:spMkLst>
        </pc:spChg>
      </pc:sldChg>
      <pc:sldChg chg="addSp modSp new del mod modShow">
        <pc:chgData name="Rohith Reddy" userId="77b6d31e3f85fe58" providerId="LiveId" clId="{F62BC39A-844E-4C8B-A863-B8E85ACDA07A}" dt="2023-07-12T15:35:01.953" v="1185" actId="2696"/>
        <pc:sldMkLst>
          <pc:docMk/>
          <pc:sldMk cId="1158529193" sldId="259"/>
        </pc:sldMkLst>
        <pc:spChg chg="add mod">
          <ac:chgData name="Rohith Reddy" userId="77b6d31e3f85fe58" providerId="LiveId" clId="{F62BC39A-844E-4C8B-A863-B8E85ACDA07A}" dt="2023-07-12T10:22:53.414" v="1165" actId="20577"/>
          <ac:spMkLst>
            <pc:docMk/>
            <pc:sldMk cId="1158529193" sldId="259"/>
            <ac:spMk id="2" creationId="{F35D6633-CDBE-5779-8AC8-42D49C2DDCC5}"/>
          </ac:spMkLst>
        </pc:spChg>
        <pc:spChg chg="add mod">
          <ac:chgData name="Rohith Reddy" userId="77b6d31e3f85fe58" providerId="LiveId" clId="{F62BC39A-844E-4C8B-A863-B8E85ACDA07A}" dt="2023-07-12T10:23:01.386" v="1176" actId="20577"/>
          <ac:spMkLst>
            <pc:docMk/>
            <pc:sldMk cId="1158529193" sldId="259"/>
            <ac:spMk id="3" creationId="{9030E8F2-3485-05DB-F144-6E585B44D976}"/>
          </ac:spMkLst>
        </pc:spChg>
        <pc:spChg chg="add mod">
          <ac:chgData name="Rohith Reddy" userId="77b6d31e3f85fe58" providerId="LiveId" clId="{F62BC39A-844E-4C8B-A863-B8E85ACDA07A}" dt="2023-07-12T10:22:37.097" v="1151" actId="20577"/>
          <ac:spMkLst>
            <pc:docMk/>
            <pc:sldMk cId="1158529193" sldId="259"/>
            <ac:spMk id="4" creationId="{A53B4AAA-8683-32D8-5A98-2CC4D40106E9}"/>
          </ac:spMkLst>
        </pc:spChg>
        <pc:cxnChg chg="add mod">
          <ac:chgData name="Rohith Reddy" userId="77b6d31e3f85fe58" providerId="LiveId" clId="{F62BC39A-844E-4C8B-A863-B8E85ACDA07A}" dt="2023-07-12T10:21:11.407" v="1142" actId="1076"/>
          <ac:cxnSpMkLst>
            <pc:docMk/>
            <pc:sldMk cId="1158529193" sldId="259"/>
            <ac:cxnSpMk id="6" creationId="{83E20838-FE16-FDC4-2FA9-DD4062E059CE}"/>
          </ac:cxnSpMkLst>
        </pc:cxnChg>
        <pc:cxnChg chg="add mod">
          <ac:chgData name="Rohith Reddy" userId="77b6d31e3f85fe58" providerId="LiveId" clId="{F62BC39A-844E-4C8B-A863-B8E85ACDA07A}" dt="2023-07-12T10:21:34.440" v="1144" actId="14100"/>
          <ac:cxnSpMkLst>
            <pc:docMk/>
            <pc:sldMk cId="1158529193" sldId="259"/>
            <ac:cxnSpMk id="8" creationId="{4234D728-3B53-C82B-7DB6-F9F754C3FA66}"/>
          </ac:cxnSpMkLst>
        </pc:cxnChg>
      </pc:sldChg>
      <pc:sldChg chg="addSp delSp modSp new mod">
        <pc:chgData name="Rohith Reddy" userId="77b6d31e3f85fe58" providerId="LiveId" clId="{F62BC39A-844E-4C8B-A863-B8E85ACDA07A}" dt="2023-07-12T15:58:20.078" v="2155" actId="20577"/>
        <pc:sldMkLst>
          <pc:docMk/>
          <pc:sldMk cId="3684974993" sldId="260"/>
        </pc:sldMkLst>
        <pc:spChg chg="add del mod">
          <ac:chgData name="Rohith Reddy" userId="77b6d31e3f85fe58" providerId="LiveId" clId="{F62BC39A-844E-4C8B-A863-B8E85ACDA07A}" dt="2023-07-12T15:32:18.215" v="1180"/>
          <ac:spMkLst>
            <pc:docMk/>
            <pc:sldMk cId="3684974993" sldId="260"/>
            <ac:spMk id="2" creationId="{AA7ED462-61DB-8F20-C97D-84C16908348E}"/>
          </ac:spMkLst>
        </pc:spChg>
        <pc:spChg chg="add mod">
          <ac:chgData name="Rohith Reddy" userId="77b6d31e3f85fe58" providerId="LiveId" clId="{F62BC39A-844E-4C8B-A863-B8E85ACDA07A}" dt="2023-07-12T15:41:25.217" v="1207" actId="115"/>
          <ac:spMkLst>
            <pc:docMk/>
            <pc:sldMk cId="3684974993" sldId="260"/>
            <ac:spMk id="3" creationId="{AE15FB36-08A2-8D7A-A5C3-F401C71447BB}"/>
          </ac:spMkLst>
        </pc:spChg>
        <pc:spChg chg="add del mod">
          <ac:chgData name="Rohith Reddy" userId="77b6d31e3f85fe58" providerId="LiveId" clId="{F62BC39A-844E-4C8B-A863-B8E85ACDA07A}" dt="2023-07-12T15:41:26.346" v="1209"/>
          <ac:spMkLst>
            <pc:docMk/>
            <pc:sldMk cId="3684974993" sldId="260"/>
            <ac:spMk id="4" creationId="{CFB2634B-9C91-4ED1-3583-5C44CE723C45}"/>
          </ac:spMkLst>
        </pc:spChg>
        <pc:spChg chg="add mod">
          <ac:chgData name="Rohith Reddy" userId="77b6d31e3f85fe58" providerId="LiveId" clId="{F62BC39A-844E-4C8B-A863-B8E85ACDA07A}" dt="2023-07-12T15:58:20.078" v="2155" actId="20577"/>
          <ac:spMkLst>
            <pc:docMk/>
            <pc:sldMk cId="3684974993" sldId="260"/>
            <ac:spMk id="5" creationId="{A3A8B1CE-B139-F801-5DE0-E0A3A2572B1E}"/>
          </ac:spMkLst>
        </pc:spChg>
      </pc:sldChg>
      <pc:sldChg chg="addSp modSp new mod">
        <pc:chgData name="Rohith Reddy" userId="77b6d31e3f85fe58" providerId="LiveId" clId="{F62BC39A-844E-4C8B-A863-B8E85ACDA07A}" dt="2023-07-12T16:14:50.819" v="2898" actId="20577"/>
        <pc:sldMkLst>
          <pc:docMk/>
          <pc:sldMk cId="3967116155" sldId="261"/>
        </pc:sldMkLst>
        <pc:spChg chg="add mod">
          <ac:chgData name="Rohith Reddy" userId="77b6d31e3f85fe58" providerId="LiveId" clId="{F62BC39A-844E-4C8B-A863-B8E85ACDA07A}" dt="2023-07-12T16:14:50.819" v="2898" actId="20577"/>
          <ac:spMkLst>
            <pc:docMk/>
            <pc:sldMk cId="3967116155" sldId="261"/>
            <ac:spMk id="2" creationId="{1796E2C7-952B-E3DD-C7F9-B3DBDE0D8117}"/>
          </ac:spMkLst>
        </pc:spChg>
        <pc:spChg chg="add mod">
          <ac:chgData name="Rohith Reddy" userId="77b6d31e3f85fe58" providerId="LiveId" clId="{F62BC39A-844E-4C8B-A863-B8E85ACDA07A}" dt="2023-07-12T16:13:30.116" v="2872" actId="20577"/>
          <ac:spMkLst>
            <pc:docMk/>
            <pc:sldMk cId="3967116155" sldId="261"/>
            <ac:spMk id="3" creationId="{17A31D0A-8D40-BCBA-F18C-4CB14AAE28C0}"/>
          </ac:spMkLst>
        </pc:spChg>
      </pc:sldChg>
      <pc:sldChg chg="addSp delSp modSp new mod ord">
        <pc:chgData name="Rohith Reddy" userId="77b6d31e3f85fe58" providerId="LiveId" clId="{F62BC39A-844E-4C8B-A863-B8E85ACDA07A}" dt="2023-07-12T16:22:38.885" v="3160" actId="20577"/>
        <pc:sldMkLst>
          <pc:docMk/>
          <pc:sldMk cId="2573529194" sldId="262"/>
        </pc:sldMkLst>
        <pc:spChg chg="add mod">
          <ac:chgData name="Rohith Reddy" userId="77b6d31e3f85fe58" providerId="LiveId" clId="{F62BC39A-844E-4C8B-A863-B8E85ACDA07A}" dt="2023-07-12T16:20:37.046" v="3067" actId="20577"/>
          <ac:spMkLst>
            <pc:docMk/>
            <pc:sldMk cId="2573529194" sldId="262"/>
            <ac:spMk id="2" creationId="{C00B1196-7A55-2C6F-1A4A-67CAA5D5849E}"/>
          </ac:spMkLst>
        </pc:spChg>
        <pc:spChg chg="add del mod">
          <ac:chgData name="Rohith Reddy" userId="77b6d31e3f85fe58" providerId="LiveId" clId="{F62BC39A-844E-4C8B-A863-B8E85ACDA07A}" dt="2023-07-12T16:16:22.513" v="2917"/>
          <ac:spMkLst>
            <pc:docMk/>
            <pc:sldMk cId="2573529194" sldId="262"/>
            <ac:spMk id="3" creationId="{CDADFF62-1843-DD6C-0AF4-1AAC2E9223D6}"/>
          </ac:spMkLst>
        </pc:spChg>
        <pc:spChg chg="add del mod">
          <ac:chgData name="Rohith Reddy" userId="77b6d31e3f85fe58" providerId="LiveId" clId="{F62BC39A-844E-4C8B-A863-B8E85ACDA07A}" dt="2023-07-12T16:16:22.513" v="2919"/>
          <ac:spMkLst>
            <pc:docMk/>
            <pc:sldMk cId="2573529194" sldId="262"/>
            <ac:spMk id="4" creationId="{51A3C1EF-EF4E-5885-7A70-F580BD89B4FE}"/>
          </ac:spMkLst>
        </pc:spChg>
        <pc:spChg chg="add mod">
          <ac:chgData name="Rohith Reddy" userId="77b6d31e3f85fe58" providerId="LiveId" clId="{F62BC39A-844E-4C8B-A863-B8E85ACDA07A}" dt="2023-07-12T16:22:38.885" v="3160" actId="20577"/>
          <ac:spMkLst>
            <pc:docMk/>
            <pc:sldMk cId="2573529194" sldId="262"/>
            <ac:spMk id="5" creationId="{0DD1369E-D1D3-E6BB-76E0-71CFC25ED319}"/>
          </ac:spMkLst>
        </pc:spChg>
      </pc:sldChg>
      <pc:sldChg chg="addSp modSp new mod ord">
        <pc:chgData name="Rohith Reddy" userId="77b6d31e3f85fe58" providerId="LiveId" clId="{F62BC39A-844E-4C8B-A863-B8E85ACDA07A}" dt="2023-07-12T16:22:31.453" v="3158" actId="20577"/>
        <pc:sldMkLst>
          <pc:docMk/>
          <pc:sldMk cId="40112888" sldId="263"/>
        </pc:sldMkLst>
        <pc:spChg chg="add mod">
          <ac:chgData name="Rohith Reddy" userId="77b6d31e3f85fe58" providerId="LiveId" clId="{F62BC39A-844E-4C8B-A863-B8E85ACDA07A}" dt="2023-07-12T16:21:13.030" v="3081" actId="14100"/>
          <ac:spMkLst>
            <pc:docMk/>
            <pc:sldMk cId="40112888" sldId="263"/>
            <ac:spMk id="2" creationId="{1958678A-1E7E-5DE5-FF7A-372029E9D04C}"/>
          </ac:spMkLst>
        </pc:spChg>
        <pc:spChg chg="add mod">
          <ac:chgData name="Rohith Reddy" userId="77b6d31e3f85fe58" providerId="LiveId" clId="{F62BC39A-844E-4C8B-A863-B8E85ACDA07A}" dt="2023-07-12T16:22:31.453" v="3158" actId="20577"/>
          <ac:spMkLst>
            <pc:docMk/>
            <pc:sldMk cId="40112888" sldId="263"/>
            <ac:spMk id="3" creationId="{E30E4A59-9592-1210-E53B-DAEF11ABCDC8}"/>
          </ac:spMkLst>
        </pc:spChg>
      </pc:sldChg>
      <pc:sldChg chg="addSp modSp new mod ord">
        <pc:chgData name="Rohith Reddy" userId="77b6d31e3f85fe58" providerId="LiveId" clId="{F62BC39A-844E-4C8B-A863-B8E85ACDA07A}" dt="2023-07-12T16:29:58.060" v="3542" actId="20577"/>
        <pc:sldMkLst>
          <pc:docMk/>
          <pc:sldMk cId="1853915282" sldId="264"/>
        </pc:sldMkLst>
        <pc:spChg chg="add mod">
          <ac:chgData name="Rohith Reddy" userId="77b6d31e3f85fe58" providerId="LiveId" clId="{F62BC39A-844E-4C8B-A863-B8E85ACDA07A}" dt="2023-07-12T16:29:58.060" v="3542" actId="20577"/>
          <ac:spMkLst>
            <pc:docMk/>
            <pc:sldMk cId="1853915282" sldId="264"/>
            <ac:spMk id="2" creationId="{987C4045-9C94-75C4-8C78-20CBDFA85CA8}"/>
          </ac:spMkLst>
        </pc:spChg>
      </pc:sldChg>
      <pc:sldChg chg="addSp modSp new mod">
        <pc:chgData name="Rohith Reddy" userId="77b6d31e3f85fe58" providerId="LiveId" clId="{F62BC39A-844E-4C8B-A863-B8E85ACDA07A}" dt="2023-07-12T16:41:05.915" v="4328" actId="2710"/>
        <pc:sldMkLst>
          <pc:docMk/>
          <pc:sldMk cId="2560296667" sldId="265"/>
        </pc:sldMkLst>
        <pc:spChg chg="add mod">
          <ac:chgData name="Rohith Reddy" userId="77b6d31e3f85fe58" providerId="LiveId" clId="{F62BC39A-844E-4C8B-A863-B8E85ACDA07A}" dt="2023-07-12T16:41:05.915" v="4328" actId="2710"/>
          <ac:spMkLst>
            <pc:docMk/>
            <pc:sldMk cId="2560296667" sldId="265"/>
            <ac:spMk id="2" creationId="{7ADC2BF8-9671-D31E-789E-15880F502A2B}"/>
          </ac:spMkLst>
        </pc:spChg>
      </pc:sldChg>
      <pc:sldChg chg="addSp delSp modSp new mod ord">
        <pc:chgData name="Rohith Reddy" userId="77b6d31e3f85fe58" providerId="LiveId" clId="{F62BC39A-844E-4C8B-A863-B8E85ACDA07A}" dt="2023-07-12T16:44:37.706" v="4368" actId="20577"/>
        <pc:sldMkLst>
          <pc:docMk/>
          <pc:sldMk cId="1982101702" sldId="266"/>
        </pc:sldMkLst>
        <pc:spChg chg="add del mod">
          <ac:chgData name="Rohith Reddy" userId="77b6d31e3f85fe58" providerId="LiveId" clId="{F62BC39A-844E-4C8B-A863-B8E85ACDA07A}" dt="2023-07-12T16:42:14.674" v="4334"/>
          <ac:spMkLst>
            <pc:docMk/>
            <pc:sldMk cId="1982101702" sldId="266"/>
            <ac:spMk id="2" creationId="{D6AEA5C4-2216-6C54-3F75-EDE4E3D27FE1}"/>
          </ac:spMkLst>
        </pc:spChg>
        <pc:spChg chg="add mod">
          <ac:chgData name="Rohith Reddy" userId="77b6d31e3f85fe58" providerId="LiveId" clId="{F62BC39A-844E-4C8B-A863-B8E85ACDA07A}" dt="2023-07-12T16:42:52.756" v="4355" actId="1076"/>
          <ac:spMkLst>
            <pc:docMk/>
            <pc:sldMk cId="1982101702" sldId="266"/>
            <ac:spMk id="3" creationId="{E7DABCCF-C3E5-9F80-7030-103611F65A21}"/>
          </ac:spMkLst>
        </pc:spChg>
        <pc:spChg chg="add mod">
          <ac:chgData name="Rohith Reddy" userId="77b6d31e3f85fe58" providerId="LiveId" clId="{F62BC39A-844E-4C8B-A863-B8E85ACDA07A}" dt="2023-07-12T16:44:37.706" v="4368" actId="20577"/>
          <ac:spMkLst>
            <pc:docMk/>
            <pc:sldMk cId="1982101702" sldId="266"/>
            <ac:spMk id="4" creationId="{91E896F8-DD63-5256-B17B-F9A7F05BA362}"/>
          </ac:spMkLst>
        </pc:spChg>
      </pc:sldChg>
      <pc:sldChg chg="addSp modSp new mod">
        <pc:chgData name="Rohith Reddy" userId="77b6d31e3f85fe58" providerId="LiveId" clId="{F62BC39A-844E-4C8B-A863-B8E85ACDA07A}" dt="2023-07-12T16:46:06.450" v="4389" actId="1076"/>
        <pc:sldMkLst>
          <pc:docMk/>
          <pc:sldMk cId="620949071" sldId="267"/>
        </pc:sldMkLst>
        <pc:spChg chg="add mod">
          <ac:chgData name="Rohith Reddy" userId="77b6d31e3f85fe58" providerId="LiveId" clId="{F62BC39A-844E-4C8B-A863-B8E85ACDA07A}" dt="2023-07-12T16:46:06.450" v="4389" actId="1076"/>
          <ac:spMkLst>
            <pc:docMk/>
            <pc:sldMk cId="620949071" sldId="267"/>
            <ac:spMk id="2" creationId="{43F4F608-969B-5D40-D784-0BC6FE8EFC7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FD565F-C0DF-4385-A3BF-C4A99F65A4D9}"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905162-CFEE-4756-9F12-AB3779390858}" type="slidenum">
              <a:rPr lang="en-IN" smtClean="0"/>
              <a:t>‹#›</a:t>
            </a:fld>
            <a:endParaRPr lang="en-IN"/>
          </a:p>
        </p:txBody>
      </p:sp>
    </p:spTree>
    <p:extLst>
      <p:ext uri="{BB962C8B-B14F-4D97-AF65-F5344CB8AC3E}">
        <p14:creationId xmlns:p14="http://schemas.microsoft.com/office/powerpoint/2010/main" val="1561532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FD565F-C0DF-4385-A3BF-C4A99F65A4D9}"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905162-CFEE-4756-9F12-AB3779390858}" type="slidenum">
              <a:rPr lang="en-IN" smtClean="0"/>
              <a:t>‹#›</a:t>
            </a:fld>
            <a:endParaRPr lang="en-IN"/>
          </a:p>
        </p:txBody>
      </p:sp>
    </p:spTree>
    <p:extLst>
      <p:ext uri="{BB962C8B-B14F-4D97-AF65-F5344CB8AC3E}">
        <p14:creationId xmlns:p14="http://schemas.microsoft.com/office/powerpoint/2010/main" val="226469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FD565F-C0DF-4385-A3BF-C4A99F65A4D9}"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905162-CFEE-4756-9F12-AB377939085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42086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FD565F-C0DF-4385-A3BF-C4A99F65A4D9}"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905162-CFEE-4756-9F12-AB3779390858}" type="slidenum">
              <a:rPr lang="en-IN" smtClean="0"/>
              <a:t>‹#›</a:t>
            </a:fld>
            <a:endParaRPr lang="en-IN"/>
          </a:p>
        </p:txBody>
      </p:sp>
    </p:spTree>
    <p:extLst>
      <p:ext uri="{BB962C8B-B14F-4D97-AF65-F5344CB8AC3E}">
        <p14:creationId xmlns:p14="http://schemas.microsoft.com/office/powerpoint/2010/main" val="2575075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FD565F-C0DF-4385-A3BF-C4A99F65A4D9}"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905162-CFEE-4756-9F12-AB377939085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95168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FD565F-C0DF-4385-A3BF-C4A99F65A4D9}"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905162-CFEE-4756-9F12-AB3779390858}" type="slidenum">
              <a:rPr lang="en-IN" smtClean="0"/>
              <a:t>‹#›</a:t>
            </a:fld>
            <a:endParaRPr lang="en-IN"/>
          </a:p>
        </p:txBody>
      </p:sp>
    </p:spTree>
    <p:extLst>
      <p:ext uri="{BB962C8B-B14F-4D97-AF65-F5344CB8AC3E}">
        <p14:creationId xmlns:p14="http://schemas.microsoft.com/office/powerpoint/2010/main" val="4108602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FD565F-C0DF-4385-A3BF-C4A99F65A4D9}"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905162-CFEE-4756-9F12-AB3779390858}" type="slidenum">
              <a:rPr lang="en-IN" smtClean="0"/>
              <a:t>‹#›</a:t>
            </a:fld>
            <a:endParaRPr lang="en-IN"/>
          </a:p>
        </p:txBody>
      </p:sp>
    </p:spTree>
    <p:extLst>
      <p:ext uri="{BB962C8B-B14F-4D97-AF65-F5344CB8AC3E}">
        <p14:creationId xmlns:p14="http://schemas.microsoft.com/office/powerpoint/2010/main" val="33333022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FD565F-C0DF-4385-A3BF-C4A99F65A4D9}"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905162-CFEE-4756-9F12-AB3779390858}" type="slidenum">
              <a:rPr lang="en-IN" smtClean="0"/>
              <a:t>‹#›</a:t>
            </a:fld>
            <a:endParaRPr lang="en-IN"/>
          </a:p>
        </p:txBody>
      </p:sp>
    </p:spTree>
    <p:extLst>
      <p:ext uri="{BB962C8B-B14F-4D97-AF65-F5344CB8AC3E}">
        <p14:creationId xmlns:p14="http://schemas.microsoft.com/office/powerpoint/2010/main" val="3382001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FD565F-C0DF-4385-A3BF-C4A99F65A4D9}"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905162-CFEE-4756-9F12-AB3779390858}" type="slidenum">
              <a:rPr lang="en-IN" smtClean="0"/>
              <a:t>‹#›</a:t>
            </a:fld>
            <a:endParaRPr lang="en-IN"/>
          </a:p>
        </p:txBody>
      </p:sp>
    </p:spTree>
    <p:extLst>
      <p:ext uri="{BB962C8B-B14F-4D97-AF65-F5344CB8AC3E}">
        <p14:creationId xmlns:p14="http://schemas.microsoft.com/office/powerpoint/2010/main" val="2456945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FD565F-C0DF-4385-A3BF-C4A99F65A4D9}"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905162-CFEE-4756-9F12-AB3779390858}" type="slidenum">
              <a:rPr lang="en-IN" smtClean="0"/>
              <a:t>‹#›</a:t>
            </a:fld>
            <a:endParaRPr lang="en-IN"/>
          </a:p>
        </p:txBody>
      </p:sp>
    </p:spTree>
    <p:extLst>
      <p:ext uri="{BB962C8B-B14F-4D97-AF65-F5344CB8AC3E}">
        <p14:creationId xmlns:p14="http://schemas.microsoft.com/office/powerpoint/2010/main" val="2839076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FD565F-C0DF-4385-A3BF-C4A99F65A4D9}" type="datetimeFigureOut">
              <a:rPr lang="en-IN" smtClean="0"/>
              <a:t>21-03-2024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905162-CFEE-4756-9F12-AB3779390858}" type="slidenum">
              <a:rPr lang="en-IN" smtClean="0"/>
              <a:t>‹#›</a:t>
            </a:fld>
            <a:endParaRPr lang="en-IN"/>
          </a:p>
        </p:txBody>
      </p:sp>
    </p:spTree>
    <p:extLst>
      <p:ext uri="{BB962C8B-B14F-4D97-AF65-F5344CB8AC3E}">
        <p14:creationId xmlns:p14="http://schemas.microsoft.com/office/powerpoint/2010/main" val="826862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FD565F-C0DF-4385-A3BF-C4A99F65A4D9}" type="datetimeFigureOut">
              <a:rPr lang="en-IN" smtClean="0"/>
              <a:t>21-03-2024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905162-CFEE-4756-9F12-AB3779390858}" type="slidenum">
              <a:rPr lang="en-IN" smtClean="0"/>
              <a:t>‹#›</a:t>
            </a:fld>
            <a:endParaRPr lang="en-IN"/>
          </a:p>
        </p:txBody>
      </p:sp>
    </p:spTree>
    <p:extLst>
      <p:ext uri="{BB962C8B-B14F-4D97-AF65-F5344CB8AC3E}">
        <p14:creationId xmlns:p14="http://schemas.microsoft.com/office/powerpoint/2010/main" val="329407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FD565F-C0DF-4385-A3BF-C4A99F65A4D9}" type="datetimeFigureOut">
              <a:rPr lang="en-IN" smtClean="0"/>
              <a:t>21-03-2024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905162-CFEE-4756-9F12-AB3779390858}" type="slidenum">
              <a:rPr lang="en-IN" smtClean="0"/>
              <a:t>‹#›</a:t>
            </a:fld>
            <a:endParaRPr lang="en-IN"/>
          </a:p>
        </p:txBody>
      </p:sp>
    </p:spTree>
    <p:extLst>
      <p:ext uri="{BB962C8B-B14F-4D97-AF65-F5344CB8AC3E}">
        <p14:creationId xmlns:p14="http://schemas.microsoft.com/office/powerpoint/2010/main" val="3137898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FD565F-C0DF-4385-A3BF-C4A99F65A4D9}" type="datetimeFigureOut">
              <a:rPr lang="en-IN" smtClean="0"/>
              <a:t>21-03-2024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905162-CFEE-4756-9F12-AB3779390858}" type="slidenum">
              <a:rPr lang="en-IN" smtClean="0"/>
              <a:t>‹#›</a:t>
            </a:fld>
            <a:endParaRPr lang="en-IN"/>
          </a:p>
        </p:txBody>
      </p:sp>
    </p:spTree>
    <p:extLst>
      <p:ext uri="{BB962C8B-B14F-4D97-AF65-F5344CB8AC3E}">
        <p14:creationId xmlns:p14="http://schemas.microsoft.com/office/powerpoint/2010/main" val="3786469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FD565F-C0DF-4385-A3BF-C4A99F65A4D9}" type="datetimeFigureOut">
              <a:rPr lang="en-IN" smtClean="0"/>
              <a:t>21-03-2024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905162-CFEE-4756-9F12-AB3779390858}" type="slidenum">
              <a:rPr lang="en-IN" smtClean="0"/>
              <a:t>‹#›</a:t>
            </a:fld>
            <a:endParaRPr lang="en-IN"/>
          </a:p>
        </p:txBody>
      </p:sp>
    </p:spTree>
    <p:extLst>
      <p:ext uri="{BB962C8B-B14F-4D97-AF65-F5344CB8AC3E}">
        <p14:creationId xmlns:p14="http://schemas.microsoft.com/office/powerpoint/2010/main" val="3090939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FD565F-C0DF-4385-A3BF-C4A99F65A4D9}" type="datetimeFigureOut">
              <a:rPr lang="en-IN" smtClean="0"/>
              <a:t>21-03-2024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905162-CFEE-4756-9F12-AB3779390858}" type="slidenum">
              <a:rPr lang="en-IN" smtClean="0"/>
              <a:t>‹#›</a:t>
            </a:fld>
            <a:endParaRPr lang="en-IN"/>
          </a:p>
        </p:txBody>
      </p:sp>
    </p:spTree>
    <p:extLst>
      <p:ext uri="{BB962C8B-B14F-4D97-AF65-F5344CB8AC3E}">
        <p14:creationId xmlns:p14="http://schemas.microsoft.com/office/powerpoint/2010/main" val="2995281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FD565F-C0DF-4385-A3BF-C4A99F65A4D9}" type="datetimeFigureOut">
              <a:rPr lang="en-IN" smtClean="0"/>
              <a:t>21-03-2024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E905162-CFEE-4756-9F12-AB3779390858}" type="slidenum">
              <a:rPr lang="en-IN" smtClean="0"/>
              <a:t>‹#›</a:t>
            </a:fld>
            <a:endParaRPr lang="en-IN"/>
          </a:p>
        </p:txBody>
      </p:sp>
    </p:spTree>
    <p:extLst>
      <p:ext uri="{BB962C8B-B14F-4D97-AF65-F5344CB8AC3E}">
        <p14:creationId xmlns:p14="http://schemas.microsoft.com/office/powerpoint/2010/main" val="7443528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9D9A2-AA6B-C981-E6CB-33C4D1CF4D64}"/>
              </a:ext>
            </a:extLst>
          </p:cNvPr>
          <p:cNvSpPr>
            <a:spLocks noGrp="1"/>
          </p:cNvSpPr>
          <p:nvPr>
            <p:ph type="ctrTitle"/>
          </p:nvPr>
        </p:nvSpPr>
        <p:spPr>
          <a:xfrm>
            <a:off x="1129003" y="1182290"/>
            <a:ext cx="7445203" cy="1624877"/>
          </a:xfrm>
        </p:spPr>
        <p:txBody>
          <a:bodyPr/>
          <a:lstStyle/>
          <a:p>
            <a:r>
              <a:rPr lang="en-IN" dirty="0"/>
              <a:t> BANK APPLICATION</a:t>
            </a:r>
          </a:p>
        </p:txBody>
      </p:sp>
      <p:sp>
        <p:nvSpPr>
          <p:cNvPr id="3" name="Subtitle 2">
            <a:extLst>
              <a:ext uri="{FF2B5EF4-FFF2-40B4-BE49-F238E27FC236}">
                <a16:creationId xmlns:a16="http://schemas.microsoft.com/office/drawing/2014/main" id="{5450D428-CEBC-C2AD-8E21-220DF8C3B4AF}"/>
              </a:ext>
            </a:extLst>
          </p:cNvPr>
          <p:cNvSpPr>
            <a:spLocks noGrp="1"/>
          </p:cNvSpPr>
          <p:nvPr>
            <p:ph type="subTitle" idx="1"/>
          </p:nvPr>
        </p:nvSpPr>
        <p:spPr>
          <a:xfrm>
            <a:off x="1308284" y="4050834"/>
            <a:ext cx="9306707" cy="1096898"/>
          </a:xfrm>
        </p:spPr>
        <p:txBody>
          <a:bodyPr>
            <a:normAutofit fontScale="92500" lnSpcReduction="20000"/>
          </a:bodyPr>
          <a:lstStyle/>
          <a:p>
            <a:r>
              <a:rPr lang="en-IN" sz="2000" dirty="0"/>
              <a:t>                                                                        </a:t>
            </a:r>
          </a:p>
          <a:p>
            <a:r>
              <a:rPr lang="en-IN" sz="2000" dirty="0"/>
              <a:t>                                                      </a:t>
            </a:r>
          </a:p>
          <a:p>
            <a:r>
              <a:rPr lang="en-IN" sz="2000" dirty="0"/>
              <a:t>                                                              BANDI ROHITH REDDY</a:t>
            </a:r>
          </a:p>
          <a:p>
            <a:endParaRPr lang="en-IN" sz="2000" dirty="0"/>
          </a:p>
        </p:txBody>
      </p:sp>
    </p:spTree>
    <p:extLst>
      <p:ext uri="{BB962C8B-B14F-4D97-AF65-F5344CB8AC3E}">
        <p14:creationId xmlns:p14="http://schemas.microsoft.com/office/powerpoint/2010/main" val="3754186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DABCCF-C3E5-9F80-7030-103611F65A21}"/>
              </a:ext>
            </a:extLst>
          </p:cNvPr>
          <p:cNvSpPr txBox="1"/>
          <p:nvPr/>
        </p:nvSpPr>
        <p:spPr>
          <a:xfrm>
            <a:off x="650240" y="508000"/>
            <a:ext cx="3291840" cy="584775"/>
          </a:xfrm>
          <a:prstGeom prst="rect">
            <a:avLst/>
          </a:prstGeom>
          <a:noFill/>
        </p:spPr>
        <p:txBody>
          <a:bodyPr wrap="square" rtlCol="0">
            <a:spAutoFit/>
          </a:bodyPr>
          <a:lstStyle/>
          <a:p>
            <a:r>
              <a:rPr lang="en-IN" sz="3200" u="sng" dirty="0"/>
              <a:t>Libraries :</a:t>
            </a:r>
          </a:p>
        </p:txBody>
      </p:sp>
      <p:sp>
        <p:nvSpPr>
          <p:cNvPr id="4" name="TextBox 3">
            <a:extLst>
              <a:ext uri="{FF2B5EF4-FFF2-40B4-BE49-F238E27FC236}">
                <a16:creationId xmlns:a16="http://schemas.microsoft.com/office/drawing/2014/main" id="{91E896F8-DD63-5256-B17B-F9A7F05BA362}"/>
              </a:ext>
            </a:extLst>
          </p:cNvPr>
          <p:cNvSpPr txBox="1"/>
          <p:nvPr/>
        </p:nvSpPr>
        <p:spPr>
          <a:xfrm>
            <a:off x="650240" y="1727200"/>
            <a:ext cx="7508240" cy="369332"/>
          </a:xfrm>
          <a:prstGeom prst="rect">
            <a:avLst/>
          </a:prstGeom>
          <a:noFill/>
        </p:spPr>
        <p:txBody>
          <a:bodyPr wrap="square" rtlCol="0">
            <a:spAutoFit/>
          </a:bodyPr>
          <a:lstStyle/>
          <a:p>
            <a:r>
              <a:rPr lang="en-IN" dirty="0"/>
              <a:t> </a:t>
            </a:r>
          </a:p>
        </p:txBody>
      </p:sp>
      <p:sp>
        <p:nvSpPr>
          <p:cNvPr id="2" name="TextBox 1">
            <a:extLst>
              <a:ext uri="{FF2B5EF4-FFF2-40B4-BE49-F238E27FC236}">
                <a16:creationId xmlns:a16="http://schemas.microsoft.com/office/drawing/2014/main" id="{6CB67622-E704-B765-978B-8DF2FE175175}"/>
              </a:ext>
            </a:extLst>
          </p:cNvPr>
          <p:cNvSpPr txBox="1"/>
          <p:nvPr/>
        </p:nvSpPr>
        <p:spPr>
          <a:xfrm>
            <a:off x="650240" y="1402055"/>
            <a:ext cx="7884367" cy="87248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dirty="0"/>
              <a:t>re library : It is used for the checking of e-mail format , date format , password conditions.  </a:t>
            </a:r>
          </a:p>
        </p:txBody>
      </p:sp>
      <p:sp>
        <p:nvSpPr>
          <p:cNvPr id="5" name="TextBox 4">
            <a:extLst>
              <a:ext uri="{FF2B5EF4-FFF2-40B4-BE49-F238E27FC236}">
                <a16:creationId xmlns:a16="http://schemas.microsoft.com/office/drawing/2014/main" id="{7F8FB4AC-5E1B-2DD6-2007-D01306FF7F23}"/>
              </a:ext>
            </a:extLst>
          </p:cNvPr>
          <p:cNvSpPr txBox="1"/>
          <p:nvPr/>
        </p:nvSpPr>
        <p:spPr>
          <a:xfrm>
            <a:off x="650240" y="2503270"/>
            <a:ext cx="6839339" cy="87248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dirty="0" err="1"/>
              <a:t>json</a:t>
            </a:r>
            <a:r>
              <a:rPr lang="en-IN" dirty="0"/>
              <a:t> library : Reading and Writing of </a:t>
            </a:r>
            <a:r>
              <a:rPr lang="en-IN" dirty="0" err="1"/>
              <a:t>json</a:t>
            </a:r>
            <a:r>
              <a:rPr lang="en-IN" dirty="0"/>
              <a:t> file is done by this library.</a:t>
            </a:r>
          </a:p>
        </p:txBody>
      </p:sp>
      <p:sp>
        <p:nvSpPr>
          <p:cNvPr id="6" name="TextBox 5">
            <a:extLst>
              <a:ext uri="{FF2B5EF4-FFF2-40B4-BE49-F238E27FC236}">
                <a16:creationId xmlns:a16="http://schemas.microsoft.com/office/drawing/2014/main" id="{0534760F-AE52-FE05-9CF6-751B05561BB8}"/>
              </a:ext>
            </a:extLst>
          </p:cNvPr>
          <p:cNvSpPr txBox="1"/>
          <p:nvPr/>
        </p:nvSpPr>
        <p:spPr>
          <a:xfrm>
            <a:off x="701557" y="3708378"/>
            <a:ext cx="7781731" cy="87248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dirty="0"/>
              <a:t>smtp library : It is used to send emails for OTP verification and amount transaction messages. </a:t>
            </a:r>
          </a:p>
        </p:txBody>
      </p:sp>
      <p:sp>
        <p:nvSpPr>
          <p:cNvPr id="7" name="TextBox 6">
            <a:extLst>
              <a:ext uri="{FF2B5EF4-FFF2-40B4-BE49-F238E27FC236}">
                <a16:creationId xmlns:a16="http://schemas.microsoft.com/office/drawing/2014/main" id="{E6C081C7-BA6D-DE2D-85AD-576D7516AD2B}"/>
              </a:ext>
            </a:extLst>
          </p:cNvPr>
          <p:cNvSpPr txBox="1"/>
          <p:nvPr/>
        </p:nvSpPr>
        <p:spPr>
          <a:xfrm>
            <a:off x="650240" y="4809593"/>
            <a:ext cx="7380514" cy="87248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dirty="0"/>
              <a:t>datetime library : Current date and time is provided by this library to calculate age and for sending emails . </a:t>
            </a:r>
          </a:p>
        </p:txBody>
      </p:sp>
    </p:spTree>
    <p:extLst>
      <p:ext uri="{BB962C8B-B14F-4D97-AF65-F5344CB8AC3E}">
        <p14:creationId xmlns:p14="http://schemas.microsoft.com/office/powerpoint/2010/main" val="1982101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83FB43-394F-EEBB-A473-7BBBEA5600F8}"/>
              </a:ext>
            </a:extLst>
          </p:cNvPr>
          <p:cNvSpPr txBox="1"/>
          <p:nvPr/>
        </p:nvSpPr>
        <p:spPr>
          <a:xfrm>
            <a:off x="821095" y="363894"/>
            <a:ext cx="3321697" cy="584775"/>
          </a:xfrm>
          <a:prstGeom prst="rect">
            <a:avLst/>
          </a:prstGeom>
          <a:noFill/>
        </p:spPr>
        <p:txBody>
          <a:bodyPr wrap="square" rtlCol="0">
            <a:spAutoFit/>
          </a:bodyPr>
          <a:lstStyle/>
          <a:p>
            <a:r>
              <a:rPr lang="en-IN" sz="3200" u="sng" dirty="0"/>
              <a:t>Files :</a:t>
            </a:r>
          </a:p>
        </p:txBody>
      </p:sp>
      <p:sp>
        <p:nvSpPr>
          <p:cNvPr id="3" name="TextBox 2">
            <a:extLst>
              <a:ext uri="{FF2B5EF4-FFF2-40B4-BE49-F238E27FC236}">
                <a16:creationId xmlns:a16="http://schemas.microsoft.com/office/drawing/2014/main" id="{E4096F92-4F6E-9941-D02B-D2F6F5935742}"/>
              </a:ext>
            </a:extLst>
          </p:cNvPr>
          <p:cNvSpPr txBox="1"/>
          <p:nvPr/>
        </p:nvSpPr>
        <p:spPr>
          <a:xfrm>
            <a:off x="821095" y="1474237"/>
            <a:ext cx="7296538" cy="1114857"/>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IN" dirty="0"/>
              <a:t>Json File 1 : Users usernames , passwords and profile details are stored in this file</a:t>
            </a:r>
          </a:p>
        </p:txBody>
      </p:sp>
      <p:sp>
        <p:nvSpPr>
          <p:cNvPr id="4" name="TextBox 3">
            <a:extLst>
              <a:ext uri="{FF2B5EF4-FFF2-40B4-BE49-F238E27FC236}">
                <a16:creationId xmlns:a16="http://schemas.microsoft.com/office/drawing/2014/main" id="{F97B4098-8BC6-3475-278F-DE36A5B8820E}"/>
              </a:ext>
            </a:extLst>
          </p:cNvPr>
          <p:cNvSpPr txBox="1"/>
          <p:nvPr/>
        </p:nvSpPr>
        <p:spPr>
          <a:xfrm>
            <a:off x="821095" y="2817845"/>
            <a:ext cx="7100595" cy="664734"/>
          </a:xfrm>
          <a:prstGeom prst="rect">
            <a:avLst/>
          </a:prstGeom>
          <a:noFill/>
        </p:spPr>
        <p:txBody>
          <a:bodyPr wrap="square" rtlCol="0">
            <a:spAutoFit/>
          </a:bodyPr>
          <a:lstStyle/>
          <a:p>
            <a:pPr marL="285750" indent="-285750">
              <a:lnSpc>
                <a:spcPct val="250000"/>
              </a:lnSpc>
              <a:buFont typeface="Wingdings" panose="05000000000000000000" pitchFamily="2" charset="2"/>
              <a:buChar char="q"/>
            </a:pPr>
            <a:r>
              <a:rPr lang="en-IN" dirty="0"/>
              <a:t>Json File 2 : Bank Transactions are stored in this file</a:t>
            </a:r>
          </a:p>
        </p:txBody>
      </p:sp>
      <p:sp>
        <p:nvSpPr>
          <p:cNvPr id="5" name="TextBox 4">
            <a:extLst>
              <a:ext uri="{FF2B5EF4-FFF2-40B4-BE49-F238E27FC236}">
                <a16:creationId xmlns:a16="http://schemas.microsoft.com/office/drawing/2014/main" id="{C8C5F6D8-4F73-D36A-5619-0ECCE3957CCA}"/>
              </a:ext>
            </a:extLst>
          </p:cNvPr>
          <p:cNvSpPr txBox="1"/>
          <p:nvPr/>
        </p:nvSpPr>
        <p:spPr>
          <a:xfrm>
            <a:off x="821096" y="3884454"/>
            <a:ext cx="6148872" cy="560859"/>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IN" dirty="0"/>
              <a:t>Text File : Users feedbacks are stored in this File</a:t>
            </a:r>
          </a:p>
        </p:txBody>
      </p:sp>
    </p:spTree>
    <p:extLst>
      <p:ext uri="{BB962C8B-B14F-4D97-AF65-F5344CB8AC3E}">
        <p14:creationId xmlns:p14="http://schemas.microsoft.com/office/powerpoint/2010/main" val="2589302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F4F608-969B-5D40-D784-0BC6FE8EFC76}"/>
              </a:ext>
            </a:extLst>
          </p:cNvPr>
          <p:cNvSpPr txBox="1"/>
          <p:nvPr/>
        </p:nvSpPr>
        <p:spPr>
          <a:xfrm>
            <a:off x="2854960" y="2590800"/>
            <a:ext cx="4826000" cy="1107996"/>
          </a:xfrm>
          <a:prstGeom prst="rect">
            <a:avLst/>
          </a:prstGeom>
          <a:noFill/>
        </p:spPr>
        <p:txBody>
          <a:bodyPr wrap="square" rtlCol="0">
            <a:spAutoFit/>
          </a:bodyPr>
          <a:lstStyle/>
          <a:p>
            <a:r>
              <a:rPr lang="en-IN" sz="6600" dirty="0"/>
              <a:t>THANK YOU</a:t>
            </a:r>
          </a:p>
        </p:txBody>
      </p:sp>
    </p:spTree>
    <p:extLst>
      <p:ext uri="{BB962C8B-B14F-4D97-AF65-F5344CB8AC3E}">
        <p14:creationId xmlns:p14="http://schemas.microsoft.com/office/powerpoint/2010/main" val="620949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C23AAF-55FA-0053-55A4-4C579A83A97E}"/>
              </a:ext>
            </a:extLst>
          </p:cNvPr>
          <p:cNvSpPr txBox="1"/>
          <p:nvPr/>
        </p:nvSpPr>
        <p:spPr>
          <a:xfrm>
            <a:off x="858417" y="578499"/>
            <a:ext cx="3974840" cy="523220"/>
          </a:xfrm>
          <a:prstGeom prst="rect">
            <a:avLst/>
          </a:prstGeom>
          <a:noFill/>
        </p:spPr>
        <p:txBody>
          <a:bodyPr wrap="square" rtlCol="0">
            <a:spAutoFit/>
          </a:bodyPr>
          <a:lstStyle/>
          <a:p>
            <a:r>
              <a:rPr lang="en-IN" sz="2800" u="sng" dirty="0"/>
              <a:t>Problem Statement :</a:t>
            </a:r>
          </a:p>
        </p:txBody>
      </p:sp>
      <p:sp>
        <p:nvSpPr>
          <p:cNvPr id="3" name="TextBox 2">
            <a:extLst>
              <a:ext uri="{FF2B5EF4-FFF2-40B4-BE49-F238E27FC236}">
                <a16:creationId xmlns:a16="http://schemas.microsoft.com/office/drawing/2014/main" id="{D0772E4F-8EA1-B1B2-1D28-02221F147F2E}"/>
              </a:ext>
            </a:extLst>
          </p:cNvPr>
          <p:cNvSpPr txBox="1"/>
          <p:nvPr/>
        </p:nvSpPr>
        <p:spPr>
          <a:xfrm>
            <a:off x="858418" y="1502229"/>
            <a:ext cx="7781730" cy="2776850"/>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dirty="0"/>
              <a:t>To develop a secure and user-friendly online banking application using Python that allows users to create accounts, deposit and withdraw funds, view their balance, and make transfers. This could include the ability to create multiple accounts, deposit and withdraw funds, view account balances, make transfers, and feedback from users . </a:t>
            </a:r>
            <a:endParaRPr lang="en-IN" dirty="0"/>
          </a:p>
        </p:txBody>
      </p:sp>
    </p:spTree>
    <p:extLst>
      <p:ext uri="{BB962C8B-B14F-4D97-AF65-F5344CB8AC3E}">
        <p14:creationId xmlns:p14="http://schemas.microsoft.com/office/powerpoint/2010/main" val="513869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CE063B-AFA3-2EB1-9AF2-F7794BB0D5E6}"/>
              </a:ext>
            </a:extLst>
          </p:cNvPr>
          <p:cNvSpPr txBox="1"/>
          <p:nvPr/>
        </p:nvSpPr>
        <p:spPr>
          <a:xfrm>
            <a:off x="914400" y="643812"/>
            <a:ext cx="6298163" cy="6001643"/>
          </a:xfrm>
          <a:prstGeom prst="rect">
            <a:avLst/>
          </a:prstGeom>
          <a:noFill/>
        </p:spPr>
        <p:txBody>
          <a:bodyPr wrap="square" rtlCol="0">
            <a:spAutoFit/>
          </a:bodyPr>
          <a:lstStyle/>
          <a:p>
            <a:r>
              <a:rPr lang="en-IN" sz="2400" u="sng" dirty="0"/>
              <a:t>STRUCTURE OF THE PROJECT :</a:t>
            </a:r>
          </a:p>
          <a:p>
            <a:endParaRPr lang="en-IN" dirty="0"/>
          </a:p>
          <a:p>
            <a:r>
              <a:rPr lang="en-IN" dirty="0"/>
              <a:t>1.REGISTER :</a:t>
            </a:r>
          </a:p>
          <a:p>
            <a:r>
              <a:rPr lang="en-IN" dirty="0"/>
              <a:t>        1.1 : Username</a:t>
            </a:r>
          </a:p>
          <a:p>
            <a:r>
              <a:rPr lang="en-IN" dirty="0"/>
              <a:t>        1.2 : Password</a:t>
            </a:r>
          </a:p>
          <a:p>
            <a:r>
              <a:rPr lang="en-IN" dirty="0"/>
              <a:t>        1.3 : Name</a:t>
            </a:r>
          </a:p>
          <a:p>
            <a:r>
              <a:rPr lang="en-IN" dirty="0"/>
              <a:t>2.LOGIN (using username and password) :</a:t>
            </a:r>
          </a:p>
          <a:p>
            <a:r>
              <a:rPr lang="en-IN" dirty="0"/>
              <a:t>         2.1 : Admin Display</a:t>
            </a:r>
          </a:p>
          <a:p>
            <a:r>
              <a:rPr lang="en-IN" dirty="0"/>
              <a:t>                     2.1.1 : Deposit</a:t>
            </a:r>
          </a:p>
          <a:p>
            <a:r>
              <a:rPr lang="en-IN" dirty="0"/>
              <a:t>                     2.1.2 : Withdrawal</a:t>
            </a:r>
          </a:p>
          <a:p>
            <a:r>
              <a:rPr lang="en-IN" dirty="0"/>
              <a:t>                     2.1.3 : View all Transactions</a:t>
            </a:r>
          </a:p>
          <a:p>
            <a:r>
              <a:rPr lang="en-IN" dirty="0"/>
              <a:t>                     2.1.4 : View Bank Balance</a:t>
            </a:r>
          </a:p>
          <a:p>
            <a:r>
              <a:rPr lang="en-IN" dirty="0"/>
              <a:t>                     2.1.5 : View the feedback of users</a:t>
            </a:r>
          </a:p>
          <a:p>
            <a:r>
              <a:rPr lang="en-IN" dirty="0"/>
              <a:t>                     2.1.6 : Exit</a:t>
            </a:r>
          </a:p>
          <a:p>
            <a:r>
              <a:rPr lang="en-IN" dirty="0"/>
              <a:t>         2.2 : User Display</a:t>
            </a:r>
          </a:p>
          <a:p>
            <a:r>
              <a:rPr lang="en-IN" dirty="0"/>
              <a:t>                     2.2.1 : Creation of Account</a:t>
            </a:r>
          </a:p>
          <a:p>
            <a:r>
              <a:rPr lang="en-IN" dirty="0"/>
              <a:t>                     2.2.2 : View Previous Transactions</a:t>
            </a:r>
          </a:p>
          <a:p>
            <a:r>
              <a:rPr lang="en-IN" dirty="0"/>
              <a:t>                     2.2.3 : Make a Transaction</a:t>
            </a:r>
          </a:p>
          <a:p>
            <a:r>
              <a:rPr lang="en-IN" dirty="0"/>
              <a:t>                     2.2.4 : View Account Balance</a:t>
            </a:r>
          </a:p>
          <a:p>
            <a:r>
              <a:rPr lang="en-IN" dirty="0"/>
              <a:t>                     2.2.5 : Give Feedback</a:t>
            </a:r>
          </a:p>
          <a:p>
            <a:r>
              <a:rPr lang="en-IN" dirty="0"/>
              <a:t>                     2.2.6 : Exit</a:t>
            </a:r>
          </a:p>
        </p:txBody>
      </p:sp>
    </p:spTree>
    <p:extLst>
      <p:ext uri="{BB962C8B-B14F-4D97-AF65-F5344CB8AC3E}">
        <p14:creationId xmlns:p14="http://schemas.microsoft.com/office/powerpoint/2010/main" val="247608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15FB36-08A2-8D7A-A5C3-F401C71447BB}"/>
              </a:ext>
            </a:extLst>
          </p:cNvPr>
          <p:cNvSpPr txBox="1"/>
          <p:nvPr/>
        </p:nvSpPr>
        <p:spPr>
          <a:xfrm>
            <a:off x="721360" y="573465"/>
            <a:ext cx="3596640" cy="584775"/>
          </a:xfrm>
          <a:prstGeom prst="rect">
            <a:avLst/>
          </a:prstGeom>
          <a:noFill/>
        </p:spPr>
        <p:txBody>
          <a:bodyPr wrap="square" rtlCol="0">
            <a:spAutoFit/>
          </a:bodyPr>
          <a:lstStyle/>
          <a:p>
            <a:r>
              <a:rPr lang="en-IN" sz="3200" u="sng" dirty="0">
                <a:latin typeface="Arial" panose="020B0604020202020204" pitchFamily="34" charset="0"/>
                <a:cs typeface="Arial" panose="020B0604020202020204" pitchFamily="34" charset="0"/>
              </a:rPr>
              <a:t>MODULE 1:</a:t>
            </a:r>
          </a:p>
        </p:txBody>
      </p:sp>
      <p:sp>
        <p:nvSpPr>
          <p:cNvPr id="5" name="TextBox 4">
            <a:extLst>
              <a:ext uri="{FF2B5EF4-FFF2-40B4-BE49-F238E27FC236}">
                <a16:creationId xmlns:a16="http://schemas.microsoft.com/office/drawing/2014/main" id="{A3A8B1CE-B139-F801-5DE0-E0A3A2572B1E}"/>
              </a:ext>
            </a:extLst>
          </p:cNvPr>
          <p:cNvSpPr txBox="1"/>
          <p:nvPr/>
        </p:nvSpPr>
        <p:spPr>
          <a:xfrm>
            <a:off x="822960" y="1584960"/>
            <a:ext cx="7813040" cy="4196470"/>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IN" dirty="0"/>
              <a:t>This module contain Register .</a:t>
            </a:r>
          </a:p>
          <a:p>
            <a:pPr marL="285750" indent="-285750">
              <a:lnSpc>
                <a:spcPct val="150000"/>
              </a:lnSpc>
              <a:buFont typeface="Wingdings" panose="05000000000000000000" pitchFamily="2" charset="2"/>
              <a:buChar char="q"/>
            </a:pPr>
            <a:r>
              <a:rPr lang="en-IN" dirty="0"/>
              <a:t>In register we have to create username , password , name .</a:t>
            </a:r>
          </a:p>
          <a:p>
            <a:pPr marL="285750" indent="-285750">
              <a:lnSpc>
                <a:spcPct val="150000"/>
              </a:lnSpc>
              <a:buFont typeface="Wingdings" panose="05000000000000000000" pitchFamily="2" charset="2"/>
              <a:buChar char="q"/>
            </a:pPr>
            <a:r>
              <a:rPr lang="en-IN" dirty="0"/>
              <a:t>If username already existed , it shows error .</a:t>
            </a:r>
          </a:p>
          <a:p>
            <a:pPr marL="285750" indent="-285750">
              <a:lnSpc>
                <a:spcPct val="150000"/>
              </a:lnSpc>
              <a:buFont typeface="Wingdings" panose="05000000000000000000" pitchFamily="2" charset="2"/>
              <a:buChar char="q"/>
            </a:pPr>
            <a:r>
              <a:rPr lang="en-IN" dirty="0"/>
              <a:t>Password should contain at least 8 characters and at most 15 characters . It should be the combination of alphabets , digits and special characters .</a:t>
            </a:r>
          </a:p>
          <a:p>
            <a:pPr marL="285750" indent="-285750">
              <a:lnSpc>
                <a:spcPct val="150000"/>
              </a:lnSpc>
              <a:buFont typeface="Wingdings" panose="05000000000000000000" pitchFamily="2" charset="2"/>
              <a:buChar char="q"/>
            </a:pPr>
            <a:r>
              <a:rPr lang="en-IN" dirty="0"/>
              <a:t>Name should contain only alphabets . </a:t>
            </a:r>
          </a:p>
          <a:p>
            <a:pPr marL="285750" indent="-285750">
              <a:lnSpc>
                <a:spcPct val="150000"/>
              </a:lnSpc>
              <a:buFont typeface="Wingdings" panose="05000000000000000000" pitchFamily="2" charset="2"/>
              <a:buChar char="q"/>
            </a:pPr>
            <a:r>
              <a:rPr lang="en-IN" dirty="0"/>
              <a:t>We should follow all these conditions in order to avoid error .</a:t>
            </a:r>
          </a:p>
          <a:p>
            <a:pPr marL="285750" indent="-285750">
              <a:lnSpc>
                <a:spcPct val="150000"/>
              </a:lnSpc>
              <a:buFont typeface="Wingdings" panose="05000000000000000000" pitchFamily="2" charset="2"/>
              <a:buChar char="q"/>
            </a:pPr>
            <a:r>
              <a:rPr lang="en-IN" dirty="0"/>
              <a:t>Username , Password and Name will be stored in file if there is no any error .</a:t>
            </a:r>
          </a:p>
        </p:txBody>
      </p:sp>
    </p:spTree>
    <p:extLst>
      <p:ext uri="{BB962C8B-B14F-4D97-AF65-F5344CB8AC3E}">
        <p14:creationId xmlns:p14="http://schemas.microsoft.com/office/powerpoint/2010/main" val="3684974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96E2C7-952B-E3DD-C7F9-B3DBDE0D8117}"/>
              </a:ext>
            </a:extLst>
          </p:cNvPr>
          <p:cNvSpPr txBox="1"/>
          <p:nvPr/>
        </p:nvSpPr>
        <p:spPr>
          <a:xfrm>
            <a:off x="741680" y="487680"/>
            <a:ext cx="3108960" cy="584775"/>
          </a:xfrm>
          <a:prstGeom prst="rect">
            <a:avLst/>
          </a:prstGeom>
          <a:noFill/>
        </p:spPr>
        <p:txBody>
          <a:bodyPr wrap="square" rtlCol="0">
            <a:spAutoFit/>
          </a:bodyPr>
          <a:lstStyle/>
          <a:p>
            <a:r>
              <a:rPr lang="en-IN" sz="3200" u="sng" dirty="0">
                <a:latin typeface="Arial" panose="020B0604020202020204" pitchFamily="34" charset="0"/>
                <a:cs typeface="Arial" panose="020B0604020202020204" pitchFamily="34" charset="0"/>
              </a:rPr>
              <a:t>MODULE – 2 :</a:t>
            </a:r>
          </a:p>
        </p:txBody>
      </p:sp>
      <p:sp>
        <p:nvSpPr>
          <p:cNvPr id="3" name="TextBox 2">
            <a:extLst>
              <a:ext uri="{FF2B5EF4-FFF2-40B4-BE49-F238E27FC236}">
                <a16:creationId xmlns:a16="http://schemas.microsoft.com/office/drawing/2014/main" id="{17A31D0A-8D40-BCBA-F18C-4CB14AAE28C0}"/>
              </a:ext>
            </a:extLst>
          </p:cNvPr>
          <p:cNvSpPr txBox="1"/>
          <p:nvPr/>
        </p:nvSpPr>
        <p:spPr>
          <a:xfrm>
            <a:off x="863600" y="1524000"/>
            <a:ext cx="7366000" cy="4247317"/>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IN" dirty="0"/>
              <a:t>This module contain Login .</a:t>
            </a:r>
          </a:p>
          <a:p>
            <a:pPr marL="285750" indent="-285750">
              <a:lnSpc>
                <a:spcPct val="200000"/>
              </a:lnSpc>
              <a:buFont typeface="Wingdings" panose="05000000000000000000" pitchFamily="2" charset="2"/>
              <a:buChar char="q"/>
            </a:pPr>
            <a:r>
              <a:rPr lang="en-IN" dirty="0"/>
              <a:t>We have to login  using our username , password .</a:t>
            </a:r>
          </a:p>
          <a:p>
            <a:pPr marL="285750" indent="-285750">
              <a:lnSpc>
                <a:spcPct val="200000"/>
              </a:lnSpc>
              <a:buFont typeface="Wingdings" panose="05000000000000000000" pitchFamily="2" charset="2"/>
              <a:buChar char="q"/>
            </a:pPr>
            <a:r>
              <a:rPr lang="en-IN" dirty="0"/>
              <a:t>We have to login  within three chances . Otherwise the program will end.</a:t>
            </a:r>
          </a:p>
          <a:p>
            <a:pPr marL="285750" indent="-285750">
              <a:lnSpc>
                <a:spcPct val="200000"/>
              </a:lnSpc>
              <a:buFont typeface="Wingdings" panose="05000000000000000000" pitchFamily="2" charset="2"/>
              <a:buChar char="q"/>
            </a:pPr>
            <a:r>
              <a:rPr lang="en-IN" dirty="0"/>
              <a:t>Both admin and users have a options to login .</a:t>
            </a:r>
          </a:p>
          <a:p>
            <a:pPr marL="285750" indent="-285750">
              <a:lnSpc>
                <a:spcPct val="200000"/>
              </a:lnSpc>
              <a:buFont typeface="Wingdings" panose="05000000000000000000" pitchFamily="2" charset="2"/>
              <a:buChar char="q"/>
            </a:pPr>
            <a:r>
              <a:rPr lang="en-IN" dirty="0"/>
              <a:t>After the login , you will get one display .</a:t>
            </a:r>
          </a:p>
          <a:p>
            <a:pPr marL="285750" indent="-285750">
              <a:lnSpc>
                <a:spcPct val="200000"/>
              </a:lnSpc>
              <a:buFont typeface="Wingdings" panose="05000000000000000000" pitchFamily="2" charset="2"/>
              <a:buChar char="q"/>
            </a:pPr>
            <a:r>
              <a:rPr lang="en-IN" dirty="0"/>
              <a:t>The Admin will get one display and user will get another display .</a:t>
            </a:r>
          </a:p>
          <a:p>
            <a:endParaRPr lang="en-IN" dirty="0"/>
          </a:p>
        </p:txBody>
      </p:sp>
    </p:spTree>
    <p:extLst>
      <p:ext uri="{BB962C8B-B14F-4D97-AF65-F5344CB8AC3E}">
        <p14:creationId xmlns:p14="http://schemas.microsoft.com/office/powerpoint/2010/main" val="3967116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58678A-1E7E-5DE5-FF7A-372029E9D04C}"/>
              </a:ext>
            </a:extLst>
          </p:cNvPr>
          <p:cNvSpPr txBox="1"/>
          <p:nvPr/>
        </p:nvSpPr>
        <p:spPr>
          <a:xfrm>
            <a:off x="904240" y="508000"/>
            <a:ext cx="3159760" cy="584775"/>
          </a:xfrm>
          <a:prstGeom prst="rect">
            <a:avLst/>
          </a:prstGeom>
          <a:noFill/>
        </p:spPr>
        <p:txBody>
          <a:bodyPr wrap="square" rtlCol="0">
            <a:spAutoFit/>
          </a:bodyPr>
          <a:lstStyle/>
          <a:p>
            <a:r>
              <a:rPr lang="en-IN" sz="3200" u="sng" dirty="0"/>
              <a:t>Admin Display :</a:t>
            </a:r>
          </a:p>
        </p:txBody>
      </p:sp>
      <p:sp>
        <p:nvSpPr>
          <p:cNvPr id="3" name="TextBox 2">
            <a:extLst>
              <a:ext uri="{FF2B5EF4-FFF2-40B4-BE49-F238E27FC236}">
                <a16:creationId xmlns:a16="http://schemas.microsoft.com/office/drawing/2014/main" id="{E30E4A59-9592-1210-E53B-DAEF11ABCDC8}"/>
              </a:ext>
            </a:extLst>
          </p:cNvPr>
          <p:cNvSpPr txBox="1"/>
          <p:nvPr/>
        </p:nvSpPr>
        <p:spPr>
          <a:xfrm>
            <a:off x="894080" y="1102935"/>
            <a:ext cx="6339840" cy="4127220"/>
          </a:xfrm>
          <a:prstGeom prst="rect">
            <a:avLst/>
          </a:prstGeom>
          <a:noFill/>
        </p:spPr>
        <p:txBody>
          <a:bodyPr wrap="square" rtlCol="0">
            <a:spAutoFit/>
          </a:bodyPr>
          <a:lstStyle/>
          <a:p>
            <a:pPr marL="342900" indent="-342900">
              <a:lnSpc>
                <a:spcPct val="250000"/>
              </a:lnSpc>
              <a:buFont typeface="+mj-lt"/>
              <a:buAutoNum type="arabicParenR"/>
            </a:pPr>
            <a:r>
              <a:rPr lang="en-IN" dirty="0"/>
              <a:t>Deposit .</a:t>
            </a:r>
          </a:p>
          <a:p>
            <a:pPr marL="342900" indent="-342900">
              <a:lnSpc>
                <a:spcPct val="250000"/>
              </a:lnSpc>
              <a:buFont typeface="+mj-lt"/>
              <a:buAutoNum type="arabicParenR"/>
            </a:pPr>
            <a:r>
              <a:rPr lang="en-IN" dirty="0"/>
              <a:t>Withdrawal .</a:t>
            </a:r>
          </a:p>
          <a:p>
            <a:pPr marL="342900" indent="-342900">
              <a:lnSpc>
                <a:spcPct val="250000"/>
              </a:lnSpc>
              <a:buFont typeface="+mj-lt"/>
              <a:buAutoNum type="arabicParenR"/>
            </a:pPr>
            <a:r>
              <a:rPr lang="en-IN" dirty="0"/>
              <a:t>View all Transactions .</a:t>
            </a:r>
          </a:p>
          <a:p>
            <a:pPr marL="342900" indent="-342900">
              <a:lnSpc>
                <a:spcPct val="250000"/>
              </a:lnSpc>
              <a:buFont typeface="+mj-lt"/>
              <a:buAutoNum type="arabicParenR"/>
            </a:pPr>
            <a:r>
              <a:rPr lang="en-IN" dirty="0"/>
              <a:t>View Bank Balance .</a:t>
            </a:r>
          </a:p>
          <a:p>
            <a:pPr marL="342900" indent="-342900">
              <a:lnSpc>
                <a:spcPct val="250000"/>
              </a:lnSpc>
              <a:buFont typeface="+mj-lt"/>
              <a:buAutoNum type="arabicParenR"/>
            </a:pPr>
            <a:r>
              <a:rPr lang="en-IN" dirty="0"/>
              <a:t>View Feedback of users .</a:t>
            </a:r>
          </a:p>
          <a:p>
            <a:pPr marL="342900" indent="-342900">
              <a:lnSpc>
                <a:spcPct val="250000"/>
              </a:lnSpc>
              <a:buFont typeface="+mj-lt"/>
              <a:buAutoNum type="arabicParenR"/>
            </a:pPr>
            <a:r>
              <a:rPr lang="en-IN" dirty="0"/>
              <a:t>Exit</a:t>
            </a:r>
          </a:p>
        </p:txBody>
      </p:sp>
    </p:spTree>
    <p:extLst>
      <p:ext uri="{BB962C8B-B14F-4D97-AF65-F5344CB8AC3E}">
        <p14:creationId xmlns:p14="http://schemas.microsoft.com/office/powerpoint/2010/main" val="40112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7C4045-9C94-75C4-8C78-20CBDFA85CA8}"/>
              </a:ext>
            </a:extLst>
          </p:cNvPr>
          <p:cNvSpPr txBox="1"/>
          <p:nvPr/>
        </p:nvSpPr>
        <p:spPr>
          <a:xfrm>
            <a:off x="1016000" y="863600"/>
            <a:ext cx="7559040" cy="4438844"/>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IN" dirty="0"/>
              <a:t>Deposit : The Admin can deposit money to any bank account holder .</a:t>
            </a:r>
          </a:p>
          <a:p>
            <a:pPr marL="285750" indent="-285750">
              <a:lnSpc>
                <a:spcPct val="200000"/>
              </a:lnSpc>
              <a:buFont typeface="Wingdings" panose="05000000000000000000" pitchFamily="2" charset="2"/>
              <a:buChar char="Ø"/>
            </a:pPr>
            <a:r>
              <a:rPr lang="en-IN" dirty="0"/>
              <a:t>Withdrawal :The  Admin can withdraw the money from any bank account holder . </a:t>
            </a:r>
          </a:p>
          <a:p>
            <a:pPr marL="285750" indent="-285750">
              <a:lnSpc>
                <a:spcPct val="200000"/>
              </a:lnSpc>
              <a:buFont typeface="Wingdings" panose="05000000000000000000" pitchFamily="2" charset="2"/>
              <a:buChar char="Ø"/>
            </a:pPr>
            <a:r>
              <a:rPr lang="en-IN" dirty="0"/>
              <a:t>View all Transactions :All Transactions of the bank will be display on the user .</a:t>
            </a:r>
          </a:p>
          <a:p>
            <a:pPr marL="285750" indent="-285750">
              <a:lnSpc>
                <a:spcPct val="200000"/>
              </a:lnSpc>
              <a:buFont typeface="Wingdings" panose="05000000000000000000" pitchFamily="2" charset="2"/>
              <a:buChar char="Ø"/>
            </a:pPr>
            <a:r>
              <a:rPr lang="en-IN" dirty="0"/>
              <a:t>View Bank Balance : Whole Bank will be displayed .</a:t>
            </a:r>
          </a:p>
          <a:p>
            <a:pPr marL="285750" indent="-285750">
              <a:lnSpc>
                <a:spcPct val="200000"/>
              </a:lnSpc>
              <a:buFont typeface="Wingdings" panose="05000000000000000000" pitchFamily="2" charset="2"/>
              <a:buChar char="Ø"/>
            </a:pPr>
            <a:r>
              <a:rPr lang="en-IN" dirty="0"/>
              <a:t>View feedback users : Admin can see the feedbacks of users . </a:t>
            </a:r>
          </a:p>
          <a:p>
            <a:pPr marL="285750" indent="-285750">
              <a:lnSpc>
                <a:spcPct val="200000"/>
              </a:lnSpc>
              <a:buFont typeface="Wingdings" panose="05000000000000000000" pitchFamily="2" charset="2"/>
              <a:buChar char="Ø"/>
            </a:pPr>
            <a:r>
              <a:rPr lang="en-IN" dirty="0"/>
              <a:t>Exit : Programs ends .</a:t>
            </a:r>
          </a:p>
        </p:txBody>
      </p:sp>
    </p:spTree>
    <p:extLst>
      <p:ext uri="{BB962C8B-B14F-4D97-AF65-F5344CB8AC3E}">
        <p14:creationId xmlns:p14="http://schemas.microsoft.com/office/powerpoint/2010/main" val="1853915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0B1196-7A55-2C6F-1A4A-67CAA5D5849E}"/>
              </a:ext>
            </a:extLst>
          </p:cNvPr>
          <p:cNvSpPr txBox="1"/>
          <p:nvPr/>
        </p:nvSpPr>
        <p:spPr>
          <a:xfrm>
            <a:off x="660400" y="365760"/>
            <a:ext cx="3068320" cy="584775"/>
          </a:xfrm>
          <a:prstGeom prst="rect">
            <a:avLst/>
          </a:prstGeom>
          <a:noFill/>
        </p:spPr>
        <p:txBody>
          <a:bodyPr wrap="square" rtlCol="0">
            <a:spAutoFit/>
          </a:bodyPr>
          <a:lstStyle/>
          <a:p>
            <a:r>
              <a:rPr lang="en-IN" sz="3200" u="sng" dirty="0"/>
              <a:t>User Display </a:t>
            </a:r>
            <a:r>
              <a:rPr lang="en-IN" dirty="0"/>
              <a:t>:</a:t>
            </a:r>
          </a:p>
        </p:txBody>
      </p:sp>
      <p:sp>
        <p:nvSpPr>
          <p:cNvPr id="5" name="TextBox 4">
            <a:extLst>
              <a:ext uri="{FF2B5EF4-FFF2-40B4-BE49-F238E27FC236}">
                <a16:creationId xmlns:a16="http://schemas.microsoft.com/office/drawing/2014/main" id="{0DD1369E-D1D3-E6BB-76E0-71CFC25ED319}"/>
              </a:ext>
            </a:extLst>
          </p:cNvPr>
          <p:cNvSpPr txBox="1"/>
          <p:nvPr/>
        </p:nvSpPr>
        <p:spPr>
          <a:xfrm>
            <a:off x="660400" y="1066800"/>
            <a:ext cx="5435600" cy="4127220"/>
          </a:xfrm>
          <a:prstGeom prst="rect">
            <a:avLst/>
          </a:prstGeom>
          <a:noFill/>
        </p:spPr>
        <p:txBody>
          <a:bodyPr wrap="square" rtlCol="0">
            <a:spAutoFit/>
          </a:bodyPr>
          <a:lstStyle/>
          <a:p>
            <a:pPr marL="342900" indent="-342900">
              <a:lnSpc>
                <a:spcPct val="250000"/>
              </a:lnSpc>
              <a:buFont typeface="+mj-lt"/>
              <a:buAutoNum type="arabicParenR"/>
            </a:pPr>
            <a:r>
              <a:rPr lang="en-IN" dirty="0"/>
              <a:t>Creation of Account .</a:t>
            </a:r>
          </a:p>
          <a:p>
            <a:pPr marL="342900" indent="-342900">
              <a:lnSpc>
                <a:spcPct val="250000"/>
              </a:lnSpc>
              <a:buFont typeface="+mj-lt"/>
              <a:buAutoNum type="arabicParenR"/>
            </a:pPr>
            <a:r>
              <a:rPr lang="en-IN" dirty="0"/>
              <a:t>View Previous Transactions .</a:t>
            </a:r>
          </a:p>
          <a:p>
            <a:pPr marL="342900" indent="-342900">
              <a:lnSpc>
                <a:spcPct val="250000"/>
              </a:lnSpc>
              <a:buFont typeface="+mj-lt"/>
              <a:buAutoNum type="arabicParenR"/>
            </a:pPr>
            <a:r>
              <a:rPr lang="en-IN" dirty="0"/>
              <a:t>Make a Transaction .</a:t>
            </a:r>
          </a:p>
          <a:p>
            <a:pPr marL="342900" indent="-342900">
              <a:lnSpc>
                <a:spcPct val="250000"/>
              </a:lnSpc>
              <a:buFont typeface="+mj-lt"/>
              <a:buAutoNum type="arabicParenR"/>
            </a:pPr>
            <a:r>
              <a:rPr lang="en-IN" dirty="0"/>
              <a:t>View Account Balance . </a:t>
            </a:r>
          </a:p>
          <a:p>
            <a:pPr marL="342900" indent="-342900">
              <a:lnSpc>
                <a:spcPct val="250000"/>
              </a:lnSpc>
              <a:buFont typeface="+mj-lt"/>
              <a:buAutoNum type="arabicParenR"/>
            </a:pPr>
            <a:r>
              <a:rPr lang="en-IN" dirty="0"/>
              <a:t>Give Feedback</a:t>
            </a:r>
          </a:p>
          <a:p>
            <a:pPr marL="342900" indent="-342900">
              <a:lnSpc>
                <a:spcPct val="250000"/>
              </a:lnSpc>
              <a:buFont typeface="+mj-lt"/>
              <a:buAutoNum type="arabicParenR"/>
            </a:pPr>
            <a:r>
              <a:rPr lang="en-IN" dirty="0"/>
              <a:t>Exit</a:t>
            </a:r>
          </a:p>
        </p:txBody>
      </p:sp>
    </p:spTree>
    <p:extLst>
      <p:ext uri="{BB962C8B-B14F-4D97-AF65-F5344CB8AC3E}">
        <p14:creationId xmlns:p14="http://schemas.microsoft.com/office/powerpoint/2010/main" val="2573529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DC2BF8-9671-D31E-789E-15880F502A2B}"/>
              </a:ext>
            </a:extLst>
          </p:cNvPr>
          <p:cNvSpPr txBox="1"/>
          <p:nvPr/>
        </p:nvSpPr>
        <p:spPr>
          <a:xfrm>
            <a:off x="568959" y="548640"/>
            <a:ext cx="8500395" cy="5546839"/>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IN" dirty="0"/>
              <a:t>Creation of Account : He/she can create the account using account form . He /she should provide the required information in the account form. An OTP will get to your email , we have to enter the </a:t>
            </a:r>
            <a:r>
              <a:rPr lang="en-IN" dirty="0" err="1"/>
              <a:t>otp</a:t>
            </a:r>
            <a:r>
              <a:rPr lang="en-IN" dirty="0"/>
              <a:t> to continue the process . </a:t>
            </a:r>
          </a:p>
          <a:p>
            <a:pPr marL="285750" indent="-285750">
              <a:lnSpc>
                <a:spcPct val="200000"/>
              </a:lnSpc>
              <a:buFont typeface="Wingdings" panose="05000000000000000000" pitchFamily="2" charset="2"/>
              <a:buChar char="Ø"/>
            </a:pPr>
            <a:r>
              <a:rPr lang="en-IN" dirty="0"/>
              <a:t>View Previous Transactions : All previous transactions will be displayed .</a:t>
            </a:r>
          </a:p>
          <a:p>
            <a:pPr marL="285750" indent="-285750">
              <a:lnSpc>
                <a:spcPct val="200000"/>
              </a:lnSpc>
              <a:buFont typeface="Wingdings" panose="05000000000000000000" pitchFamily="2" charset="2"/>
              <a:buChar char="Ø"/>
            </a:pPr>
            <a:r>
              <a:rPr lang="en-IN" dirty="0"/>
              <a:t>Make a Transaction : The user can debit the money by giving an </a:t>
            </a:r>
            <a:r>
              <a:rPr lang="en-IN" dirty="0" err="1"/>
              <a:t>otp</a:t>
            </a:r>
            <a:r>
              <a:rPr lang="en-IN" dirty="0"/>
              <a:t> which will be sent to the email . Sender and receiver will get the email which tells the debited amount, credited amount and available balance .</a:t>
            </a:r>
          </a:p>
          <a:p>
            <a:pPr marL="285750" indent="-285750">
              <a:lnSpc>
                <a:spcPct val="200000"/>
              </a:lnSpc>
              <a:buFont typeface="Wingdings" panose="05000000000000000000" pitchFamily="2" charset="2"/>
              <a:buChar char="Ø"/>
            </a:pPr>
            <a:r>
              <a:rPr lang="en-IN" dirty="0"/>
              <a:t>View Account Balance : Account balance will be displayed .</a:t>
            </a:r>
          </a:p>
          <a:p>
            <a:pPr marL="285750" indent="-285750">
              <a:lnSpc>
                <a:spcPct val="200000"/>
              </a:lnSpc>
              <a:buFont typeface="Wingdings" panose="05000000000000000000" pitchFamily="2" charset="2"/>
              <a:buChar char="Ø"/>
            </a:pPr>
            <a:r>
              <a:rPr lang="en-IN" dirty="0"/>
              <a:t>Give Feedback : He/she can give the rating and feedback .</a:t>
            </a:r>
          </a:p>
          <a:p>
            <a:pPr marL="285750" indent="-285750">
              <a:lnSpc>
                <a:spcPct val="200000"/>
              </a:lnSpc>
              <a:buFont typeface="Wingdings" panose="05000000000000000000" pitchFamily="2" charset="2"/>
              <a:buChar char="Ø"/>
            </a:pPr>
            <a:r>
              <a:rPr lang="en-IN" dirty="0"/>
              <a:t>Exit : Program ends .    </a:t>
            </a:r>
          </a:p>
        </p:txBody>
      </p:sp>
    </p:spTree>
    <p:extLst>
      <p:ext uri="{BB962C8B-B14F-4D97-AF65-F5344CB8AC3E}">
        <p14:creationId xmlns:p14="http://schemas.microsoft.com/office/powerpoint/2010/main" val="25602966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520</TotalTime>
  <Words>687</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Trebuchet MS</vt:lpstr>
      <vt:lpstr>Wingdings</vt:lpstr>
      <vt:lpstr>Wingdings 3</vt:lpstr>
      <vt:lpstr>Facet</vt:lpstr>
      <vt:lpstr> BANK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BANK APPLICATION</dc:title>
  <dc:creator>Rohith Reddy</dc:creator>
  <cp:lastModifiedBy>Rohith Reddy</cp:lastModifiedBy>
  <cp:revision>4</cp:revision>
  <dcterms:created xsi:type="dcterms:W3CDTF">2023-07-12T07:24:56Z</dcterms:created>
  <dcterms:modified xsi:type="dcterms:W3CDTF">2024-03-21T16:28:24Z</dcterms:modified>
</cp:coreProperties>
</file>