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321101-9B95-481B-9F15-2DFF3C56D9A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754413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321101-9B95-481B-9F15-2DFF3C56D9A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254829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321101-9B95-481B-9F15-2DFF3C56D9A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202686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321101-9B95-481B-9F15-2DFF3C56D9A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48508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321101-9B95-481B-9F15-2DFF3C56D9A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250243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321101-9B95-481B-9F15-2DFF3C56D9A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149181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321101-9B95-481B-9F15-2DFF3C56D9A9}"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163864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321101-9B95-481B-9F15-2DFF3C56D9A9}"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316889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21101-9B95-481B-9F15-2DFF3C56D9A9}"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104514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21101-9B95-481B-9F15-2DFF3C56D9A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213472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21101-9B95-481B-9F15-2DFF3C56D9A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E3E08-CD40-4965-8695-1494DC4A19BA}" type="slidenum">
              <a:rPr lang="en-IN" smtClean="0"/>
              <a:t>‹#›</a:t>
            </a:fld>
            <a:endParaRPr lang="en-IN"/>
          </a:p>
        </p:txBody>
      </p:sp>
    </p:spTree>
    <p:extLst>
      <p:ext uri="{BB962C8B-B14F-4D97-AF65-F5344CB8AC3E}">
        <p14:creationId xmlns:p14="http://schemas.microsoft.com/office/powerpoint/2010/main" val="165766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21101-9B95-481B-9F15-2DFF3C56D9A9}" type="datetimeFigureOut">
              <a:rPr lang="en-IN" smtClean="0"/>
              <a:t>08-06-2021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E3E08-CD40-4965-8695-1494DC4A19BA}" type="slidenum">
              <a:rPr lang="en-IN" smtClean="0"/>
              <a:t>‹#›</a:t>
            </a:fld>
            <a:endParaRPr lang="en-IN"/>
          </a:p>
        </p:txBody>
      </p:sp>
    </p:spTree>
    <p:extLst>
      <p:ext uri="{BB962C8B-B14F-4D97-AF65-F5344CB8AC3E}">
        <p14:creationId xmlns:p14="http://schemas.microsoft.com/office/powerpoint/2010/main" val="121312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FF0000"/>
                </a:solidFill>
              </a:rPr>
              <a:t>ANDROID-OPERATING SYSTEM</a:t>
            </a:r>
            <a:endParaRPr lang="en-IN" b="1" dirty="0">
              <a:solidFill>
                <a:srgbClr val="FF0000"/>
              </a:solidFill>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6342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ANDROID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Android is a mobile operating system based on a modified version of the Linux kernel and other open source software, designed primarily for touchscreen mobile devices such as smartphones and tablets. Android is developed by a consortium of developers known as the Open Handset Alliance and commercially sponsored by Google. It was unveiled in November 2007, with the first commercial Android device, the HTC Dream, being launched in September 2008.</a:t>
            </a:r>
            <a:endParaRPr lang="en-IN" dirty="0"/>
          </a:p>
        </p:txBody>
      </p:sp>
    </p:spTree>
    <p:extLst>
      <p:ext uri="{BB962C8B-B14F-4D97-AF65-F5344CB8AC3E}">
        <p14:creationId xmlns:p14="http://schemas.microsoft.com/office/powerpoint/2010/main" val="73950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sharing apps for </a:t>
            </a:r>
            <a:r>
              <a:rPr lang="en-IN" dirty="0" err="1" smtClean="0"/>
              <a:t>andriod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0 Best File Sharing Apps For Android (2020)</a:t>
            </a:r>
          </a:p>
          <a:p>
            <a:r>
              <a:rPr lang="en-IN" dirty="0" err="1" smtClean="0"/>
              <a:t>SHAREit</a:t>
            </a:r>
            <a:r>
              <a:rPr lang="en-IN" dirty="0" smtClean="0"/>
              <a:t>.</a:t>
            </a:r>
          </a:p>
          <a:p>
            <a:r>
              <a:rPr lang="en-IN" dirty="0" err="1" smtClean="0"/>
              <a:t>EasyJoin</a:t>
            </a:r>
            <a:r>
              <a:rPr lang="en-IN" dirty="0" smtClean="0"/>
              <a:t>.</a:t>
            </a:r>
          </a:p>
          <a:p>
            <a:r>
              <a:rPr lang="en-IN" dirty="0" smtClean="0"/>
              <a:t>Portal.</a:t>
            </a:r>
          </a:p>
          <a:p>
            <a:r>
              <a:rPr lang="en-IN" dirty="0" err="1" smtClean="0"/>
              <a:t>Superbeam</a:t>
            </a:r>
            <a:r>
              <a:rPr lang="en-IN" dirty="0" smtClean="0"/>
              <a:t>.</a:t>
            </a:r>
          </a:p>
          <a:p>
            <a:r>
              <a:rPr lang="en-IN" dirty="0" err="1" smtClean="0"/>
              <a:t>AirDroid</a:t>
            </a:r>
            <a:r>
              <a:rPr lang="en-IN" dirty="0" smtClean="0"/>
              <a:t>.</a:t>
            </a:r>
          </a:p>
          <a:p>
            <a:r>
              <a:rPr lang="en-IN" dirty="0" err="1" smtClean="0"/>
              <a:t>Zapya</a:t>
            </a:r>
            <a:r>
              <a:rPr lang="en-IN" dirty="0" smtClean="0"/>
              <a:t>.</a:t>
            </a:r>
          </a:p>
          <a:p>
            <a:r>
              <a:rPr lang="en-IN" dirty="0" smtClean="0"/>
              <a:t>Send Anywhere.</a:t>
            </a:r>
          </a:p>
          <a:p>
            <a:r>
              <a:rPr lang="en-IN" dirty="0" err="1" smtClean="0"/>
              <a:t>ShareMe</a:t>
            </a:r>
            <a:r>
              <a:rPr lang="en-IN" dirty="0" smtClean="0"/>
              <a:t> (</a:t>
            </a:r>
            <a:r>
              <a:rPr lang="en-IN" dirty="0" err="1" smtClean="0"/>
              <a:t>Mi</a:t>
            </a:r>
            <a:r>
              <a:rPr lang="en-IN" dirty="0" smtClean="0"/>
              <a:t> Drop)</a:t>
            </a:r>
            <a:endParaRPr lang="en-IN" dirty="0"/>
          </a:p>
        </p:txBody>
      </p:sp>
    </p:spTree>
    <p:extLst>
      <p:ext uri="{BB962C8B-B14F-4D97-AF65-F5344CB8AC3E}">
        <p14:creationId xmlns:p14="http://schemas.microsoft.com/office/powerpoint/2010/main" val="163558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833367"/>
            <a:ext cx="4375373" cy="4375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56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Emulators for Android to play old favorites</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endParaRPr lang="en-IN" dirty="0" smtClean="0"/>
          </a:p>
          <a:p>
            <a:r>
              <a:rPr lang="en-IN" dirty="0" smtClean="0"/>
              <a:t>Citra Emulator.</a:t>
            </a:r>
          </a:p>
          <a:p>
            <a:r>
              <a:rPr lang="en-IN" dirty="0" err="1" smtClean="0"/>
              <a:t>ClassicBoy</a:t>
            </a:r>
            <a:r>
              <a:rPr lang="en-IN" dirty="0" smtClean="0"/>
              <a:t> Gold.</a:t>
            </a:r>
          </a:p>
          <a:p>
            <a:r>
              <a:rPr lang="en-IN" dirty="0" smtClean="0"/>
              <a:t>Dolphin Emulator.</a:t>
            </a:r>
          </a:p>
          <a:p>
            <a:r>
              <a:rPr lang="en-IN" dirty="0" err="1" smtClean="0"/>
              <a:t>DraStic</a:t>
            </a:r>
            <a:r>
              <a:rPr lang="en-IN" dirty="0" smtClean="0"/>
              <a:t> DS Emulator.</a:t>
            </a:r>
          </a:p>
          <a:p>
            <a:r>
              <a:rPr lang="en-IN" dirty="0" err="1" smtClean="0"/>
              <a:t>EmuBox</a:t>
            </a:r>
            <a:r>
              <a:rPr lang="en-IN" dirty="0" smtClean="0"/>
              <a:t>.</a:t>
            </a:r>
          </a:p>
          <a:p>
            <a:r>
              <a:rPr lang="en-IN" dirty="0" err="1" smtClean="0"/>
              <a:t>ePSXe</a:t>
            </a:r>
            <a:r>
              <a:rPr lang="en-IN" dirty="0" smtClean="0"/>
              <a:t>.</a:t>
            </a:r>
          </a:p>
          <a:p>
            <a:r>
              <a:rPr lang="en-IN" dirty="0" err="1" smtClean="0"/>
              <a:t>FPse</a:t>
            </a:r>
            <a:r>
              <a:rPr lang="en-IN" dirty="0" smtClean="0"/>
              <a:t>.</a:t>
            </a:r>
          </a:p>
          <a:p>
            <a:r>
              <a:rPr lang="en-IN" dirty="0" smtClean="0"/>
              <a:t>John NESS and John GBAC</a:t>
            </a:r>
            <a:endParaRPr lang="en-IN" dirty="0"/>
          </a:p>
        </p:txBody>
      </p:sp>
    </p:spTree>
    <p:extLst>
      <p:ext uri="{BB962C8B-B14F-4D97-AF65-F5344CB8AC3E}">
        <p14:creationId xmlns:p14="http://schemas.microsoft.com/office/powerpoint/2010/main" val="17264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147</Words>
  <Application>Microsoft Office PowerPoint</Application>
  <PresentationFormat>On-screen Show (4:3)</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ANDROID-OPERATING SYSTEM</vt:lpstr>
      <vt:lpstr>ANDROID</vt:lpstr>
      <vt:lpstr>Best sharing apps for andriod</vt:lpstr>
      <vt:lpstr>PowerPoint Presentation</vt:lpstr>
      <vt:lpstr> Emulators for Android to play old favorites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ANDROID-OPERATING SYSTEM</dc:title>
  <dc:creator>Acer</dc:creator>
  <cp:lastModifiedBy>Acer</cp:lastModifiedBy>
  <cp:revision>2</cp:revision>
  <dcterms:created xsi:type="dcterms:W3CDTF">2021-06-08T14:06:52Z</dcterms:created>
  <dcterms:modified xsi:type="dcterms:W3CDTF">2021-06-08T14:37:24Z</dcterms:modified>
</cp:coreProperties>
</file>