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4.xml" ContentType="application/inkml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6" r:id="rId5"/>
    <p:sldId id="317" r:id="rId6"/>
    <p:sldId id="318" r:id="rId7"/>
    <p:sldId id="322" r:id="rId8"/>
    <p:sldId id="319" r:id="rId9"/>
    <p:sldId id="320" r:id="rId10"/>
    <p:sldId id="32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y s" userId="52ee26211da858fb" providerId="LiveId" clId="{A56292B4-8E65-45E0-B1C6-C1CBB9D02E77}"/>
    <pc:docChg chg="custSel delSld modSld">
      <pc:chgData name="sruthy s" userId="52ee26211da858fb" providerId="LiveId" clId="{A56292B4-8E65-45E0-B1C6-C1CBB9D02E77}" dt="2023-06-12T11:24:15.716" v="33" actId="2696"/>
      <pc:docMkLst>
        <pc:docMk/>
      </pc:docMkLst>
      <pc:sldChg chg="del">
        <pc:chgData name="sruthy s" userId="52ee26211da858fb" providerId="LiveId" clId="{A56292B4-8E65-45E0-B1C6-C1CBB9D02E77}" dt="2023-06-12T11:22:42.516" v="8" actId="47"/>
        <pc:sldMkLst>
          <pc:docMk/>
          <pc:sldMk cId="1299896227" sldId="287"/>
        </pc:sldMkLst>
      </pc:sldChg>
      <pc:sldChg chg="del">
        <pc:chgData name="sruthy s" userId="52ee26211da858fb" providerId="LiveId" clId="{A56292B4-8E65-45E0-B1C6-C1CBB9D02E77}" dt="2023-06-12T11:21:49.811" v="6" actId="47"/>
        <pc:sldMkLst>
          <pc:docMk/>
          <pc:sldMk cId="1578010605" sldId="289"/>
        </pc:sldMkLst>
      </pc:sldChg>
      <pc:sldChg chg="del">
        <pc:chgData name="sruthy s" userId="52ee26211da858fb" providerId="LiveId" clId="{A56292B4-8E65-45E0-B1C6-C1CBB9D02E77}" dt="2023-06-12T11:21:15.069" v="1" actId="47"/>
        <pc:sldMkLst>
          <pc:docMk/>
          <pc:sldMk cId="953081821" sldId="291"/>
        </pc:sldMkLst>
      </pc:sldChg>
      <pc:sldChg chg="del">
        <pc:chgData name="sruthy s" userId="52ee26211da858fb" providerId="LiveId" clId="{A56292B4-8E65-45E0-B1C6-C1CBB9D02E77}" dt="2023-06-12T11:21:19.731" v="3" actId="47"/>
        <pc:sldMkLst>
          <pc:docMk/>
          <pc:sldMk cId="606046610" sldId="292"/>
        </pc:sldMkLst>
      </pc:sldChg>
      <pc:sldChg chg="del">
        <pc:chgData name="sruthy s" userId="52ee26211da858fb" providerId="LiveId" clId="{A56292B4-8E65-45E0-B1C6-C1CBB9D02E77}" dt="2023-06-12T11:21:34.377" v="5" actId="47"/>
        <pc:sldMkLst>
          <pc:docMk/>
          <pc:sldMk cId="2459348168" sldId="293"/>
        </pc:sldMkLst>
      </pc:sldChg>
      <pc:sldChg chg="del">
        <pc:chgData name="sruthy s" userId="52ee26211da858fb" providerId="LiveId" clId="{A56292B4-8E65-45E0-B1C6-C1CBB9D02E77}" dt="2023-06-12T11:21:34.377" v="5" actId="47"/>
        <pc:sldMkLst>
          <pc:docMk/>
          <pc:sldMk cId="4755016" sldId="294"/>
        </pc:sldMkLst>
      </pc:sldChg>
      <pc:sldChg chg="del">
        <pc:chgData name="sruthy s" userId="52ee26211da858fb" providerId="LiveId" clId="{A56292B4-8E65-45E0-B1C6-C1CBB9D02E77}" dt="2023-06-12T11:21:15.069" v="1" actId="47"/>
        <pc:sldMkLst>
          <pc:docMk/>
          <pc:sldMk cId="1327240198" sldId="295"/>
        </pc:sldMkLst>
      </pc:sldChg>
      <pc:sldChg chg="del">
        <pc:chgData name="sruthy s" userId="52ee26211da858fb" providerId="LiveId" clId="{A56292B4-8E65-45E0-B1C6-C1CBB9D02E77}" dt="2023-06-12T11:21:15.069" v="1" actId="47"/>
        <pc:sldMkLst>
          <pc:docMk/>
          <pc:sldMk cId="2403304281" sldId="296"/>
        </pc:sldMkLst>
      </pc:sldChg>
      <pc:sldChg chg="del">
        <pc:chgData name="sruthy s" userId="52ee26211da858fb" providerId="LiveId" clId="{A56292B4-8E65-45E0-B1C6-C1CBB9D02E77}" dt="2023-06-12T11:21:18.364" v="2" actId="47"/>
        <pc:sldMkLst>
          <pc:docMk/>
          <pc:sldMk cId="4136902132" sldId="297"/>
        </pc:sldMkLst>
      </pc:sldChg>
      <pc:sldChg chg="del">
        <pc:chgData name="sruthy s" userId="52ee26211da858fb" providerId="LiveId" clId="{A56292B4-8E65-45E0-B1C6-C1CBB9D02E77}" dt="2023-06-12T11:22:19.472" v="7" actId="47"/>
        <pc:sldMkLst>
          <pc:docMk/>
          <pc:sldMk cId="2242710800" sldId="300"/>
        </pc:sldMkLst>
      </pc:sldChg>
      <pc:sldChg chg="del">
        <pc:chgData name="sruthy s" userId="52ee26211da858fb" providerId="LiveId" clId="{A56292B4-8E65-45E0-B1C6-C1CBB9D02E77}" dt="2023-06-12T11:21:25.347" v="4" actId="47"/>
        <pc:sldMkLst>
          <pc:docMk/>
          <pc:sldMk cId="1276550071" sldId="301"/>
        </pc:sldMkLst>
      </pc:sldChg>
      <pc:sldChg chg="del">
        <pc:chgData name="sruthy s" userId="52ee26211da858fb" providerId="LiveId" clId="{A56292B4-8E65-45E0-B1C6-C1CBB9D02E77}" dt="2023-06-12T11:21:25.347" v="4" actId="47"/>
        <pc:sldMkLst>
          <pc:docMk/>
          <pc:sldMk cId="3358994850" sldId="302"/>
        </pc:sldMkLst>
      </pc:sldChg>
      <pc:sldChg chg="del">
        <pc:chgData name="sruthy s" userId="52ee26211da858fb" providerId="LiveId" clId="{A56292B4-8E65-45E0-B1C6-C1CBB9D02E77}" dt="2023-06-12T11:21:25.347" v="4" actId="47"/>
        <pc:sldMkLst>
          <pc:docMk/>
          <pc:sldMk cId="1546194517" sldId="303"/>
        </pc:sldMkLst>
      </pc:sldChg>
      <pc:sldChg chg="del">
        <pc:chgData name="sruthy s" userId="52ee26211da858fb" providerId="LiveId" clId="{A56292B4-8E65-45E0-B1C6-C1CBB9D02E77}" dt="2023-06-12T11:21:25.347" v="4" actId="47"/>
        <pc:sldMkLst>
          <pc:docMk/>
          <pc:sldMk cId="956892855" sldId="304"/>
        </pc:sldMkLst>
      </pc:sldChg>
      <pc:sldChg chg="del">
        <pc:chgData name="sruthy s" userId="52ee26211da858fb" providerId="LiveId" clId="{A56292B4-8E65-45E0-B1C6-C1CBB9D02E77}" dt="2023-06-12T11:21:34.377" v="5" actId="47"/>
        <pc:sldMkLst>
          <pc:docMk/>
          <pc:sldMk cId="3396223882" sldId="305"/>
        </pc:sldMkLst>
      </pc:sldChg>
      <pc:sldChg chg="del">
        <pc:chgData name="sruthy s" userId="52ee26211da858fb" providerId="LiveId" clId="{A56292B4-8E65-45E0-B1C6-C1CBB9D02E77}" dt="2023-06-12T11:21:34.377" v="5" actId="47"/>
        <pc:sldMkLst>
          <pc:docMk/>
          <pc:sldMk cId="1185887808" sldId="306"/>
        </pc:sldMkLst>
      </pc:sldChg>
      <pc:sldChg chg="del">
        <pc:chgData name="sruthy s" userId="52ee26211da858fb" providerId="LiveId" clId="{A56292B4-8E65-45E0-B1C6-C1CBB9D02E77}" dt="2023-06-12T11:21:34.377" v="5" actId="47"/>
        <pc:sldMkLst>
          <pc:docMk/>
          <pc:sldMk cId="3643468295" sldId="307"/>
        </pc:sldMkLst>
      </pc:sldChg>
      <pc:sldChg chg="del">
        <pc:chgData name="sruthy s" userId="52ee26211da858fb" providerId="LiveId" clId="{A56292B4-8E65-45E0-B1C6-C1CBB9D02E77}" dt="2023-06-12T11:21:34.377" v="5" actId="47"/>
        <pc:sldMkLst>
          <pc:docMk/>
          <pc:sldMk cId="3626936550" sldId="308"/>
        </pc:sldMkLst>
      </pc:sldChg>
      <pc:sldChg chg="del">
        <pc:chgData name="sruthy s" userId="52ee26211da858fb" providerId="LiveId" clId="{A56292B4-8E65-45E0-B1C6-C1CBB9D02E77}" dt="2023-06-12T11:20:58.482" v="0" actId="47"/>
        <pc:sldMkLst>
          <pc:docMk/>
          <pc:sldMk cId="490548372" sldId="309"/>
        </pc:sldMkLst>
      </pc:sldChg>
      <pc:sldChg chg="del">
        <pc:chgData name="sruthy s" userId="52ee26211da858fb" providerId="LiveId" clId="{A56292B4-8E65-45E0-B1C6-C1CBB9D02E77}" dt="2023-06-12T11:20:58.482" v="0" actId="47"/>
        <pc:sldMkLst>
          <pc:docMk/>
          <pc:sldMk cId="936528536" sldId="310"/>
        </pc:sldMkLst>
      </pc:sldChg>
      <pc:sldChg chg="del">
        <pc:chgData name="sruthy s" userId="52ee26211da858fb" providerId="LiveId" clId="{A56292B4-8E65-45E0-B1C6-C1CBB9D02E77}" dt="2023-06-12T11:20:58.482" v="0" actId="47"/>
        <pc:sldMkLst>
          <pc:docMk/>
          <pc:sldMk cId="3271786578" sldId="311"/>
        </pc:sldMkLst>
      </pc:sldChg>
      <pc:sldChg chg="del">
        <pc:chgData name="sruthy s" userId="52ee26211da858fb" providerId="LiveId" clId="{A56292B4-8E65-45E0-B1C6-C1CBB9D02E77}" dt="2023-06-12T11:20:58.482" v="0" actId="47"/>
        <pc:sldMkLst>
          <pc:docMk/>
          <pc:sldMk cId="3042935598" sldId="312"/>
        </pc:sldMkLst>
      </pc:sldChg>
      <pc:sldChg chg="delSp modSp del mod">
        <pc:chgData name="sruthy s" userId="52ee26211da858fb" providerId="LiveId" clId="{A56292B4-8E65-45E0-B1C6-C1CBB9D02E77}" dt="2023-06-12T11:24:15.716" v="33" actId="2696"/>
        <pc:sldMkLst>
          <pc:docMk/>
          <pc:sldMk cId="4120534855" sldId="315"/>
        </pc:sldMkLst>
        <pc:spChg chg="del">
          <ac:chgData name="sruthy s" userId="52ee26211da858fb" providerId="LiveId" clId="{A56292B4-8E65-45E0-B1C6-C1CBB9D02E77}" dt="2023-06-12T11:22:49.925" v="10" actId="478"/>
          <ac:spMkLst>
            <pc:docMk/>
            <pc:sldMk cId="4120534855" sldId="315"/>
            <ac:spMk id="5" creationId="{5481B711-F25E-DAE2-161C-E54F3BC3C346}"/>
          </ac:spMkLst>
        </pc:spChg>
        <pc:spChg chg="del mod">
          <ac:chgData name="sruthy s" userId="52ee26211da858fb" providerId="LiveId" clId="{A56292B4-8E65-45E0-B1C6-C1CBB9D02E77}" dt="2023-06-12T11:22:51.905" v="12" actId="478"/>
          <ac:spMkLst>
            <pc:docMk/>
            <pc:sldMk cId="4120534855" sldId="315"/>
            <ac:spMk id="6" creationId="{A0605C5A-9C92-5612-FC4D-ADF9E3370168}"/>
          </ac:spMkLst>
        </pc:spChg>
        <pc:spChg chg="del mod">
          <ac:chgData name="sruthy s" userId="52ee26211da858fb" providerId="LiveId" clId="{A56292B4-8E65-45E0-B1C6-C1CBB9D02E77}" dt="2023-06-12T11:22:53.550" v="13" actId="478"/>
          <ac:spMkLst>
            <pc:docMk/>
            <pc:sldMk cId="4120534855" sldId="315"/>
            <ac:spMk id="7" creationId="{B864DDAF-2FC3-3617-3B6A-4486C026ED0A}"/>
          </ac:spMkLst>
        </pc:spChg>
        <pc:spChg chg="del">
          <ac:chgData name="sruthy s" userId="52ee26211da858fb" providerId="LiveId" clId="{A56292B4-8E65-45E0-B1C6-C1CBB9D02E77}" dt="2023-06-12T11:22:55.464" v="14" actId="478"/>
          <ac:spMkLst>
            <pc:docMk/>
            <pc:sldMk cId="4120534855" sldId="315"/>
            <ac:spMk id="8" creationId="{B7DDCB96-F9B2-6B94-2082-DF3C5A7873FC}"/>
          </ac:spMkLst>
        </pc:spChg>
        <pc:spChg chg="mod">
          <ac:chgData name="sruthy s" userId="52ee26211da858fb" providerId="LiveId" clId="{A56292B4-8E65-45E0-B1C6-C1CBB9D02E77}" dt="2023-06-12T11:23:35.973" v="26" actId="1076"/>
          <ac:spMkLst>
            <pc:docMk/>
            <pc:sldMk cId="4120534855" sldId="315"/>
            <ac:spMk id="9" creationId="{ECBD671C-D9D3-92D5-916B-3A28400A8CD6}"/>
          </ac:spMkLst>
        </pc:spChg>
        <pc:spChg chg="mod">
          <ac:chgData name="sruthy s" userId="52ee26211da858fb" providerId="LiveId" clId="{A56292B4-8E65-45E0-B1C6-C1CBB9D02E77}" dt="2023-06-12T11:23:52.193" v="31" actId="20577"/>
          <ac:spMkLst>
            <pc:docMk/>
            <pc:sldMk cId="4120534855" sldId="315"/>
            <ac:spMk id="10" creationId="{15DDBFC9-61E9-28E6-E124-5C9C6B56722F}"/>
          </ac:spMkLst>
        </pc:spChg>
        <pc:spChg chg="del">
          <ac:chgData name="sruthy s" userId="52ee26211da858fb" providerId="LiveId" clId="{A56292B4-8E65-45E0-B1C6-C1CBB9D02E77}" dt="2023-06-12T11:23:00.690" v="15" actId="478"/>
          <ac:spMkLst>
            <pc:docMk/>
            <pc:sldMk cId="4120534855" sldId="315"/>
            <ac:spMk id="12" creationId="{80A10F05-F022-62FC-1657-F77B8881561A}"/>
          </ac:spMkLst>
        </pc:spChg>
        <pc:spChg chg="del mod">
          <ac:chgData name="sruthy s" userId="52ee26211da858fb" providerId="LiveId" clId="{A56292B4-8E65-45E0-B1C6-C1CBB9D02E77}" dt="2023-06-12T11:23:47.031" v="29" actId="478"/>
          <ac:spMkLst>
            <pc:docMk/>
            <pc:sldMk cId="4120534855" sldId="315"/>
            <ac:spMk id="14" creationId="{5159C130-01E9-89AD-5522-9B0A2120FC04}"/>
          </ac:spMkLst>
        </pc:spChg>
        <pc:picChg chg="mod">
          <ac:chgData name="sruthy s" userId="52ee26211da858fb" providerId="LiveId" clId="{A56292B4-8E65-45E0-B1C6-C1CBB9D02E77}" dt="2023-06-12T11:23:59.084" v="32" actId="1076"/>
          <ac:picMkLst>
            <pc:docMk/>
            <pc:sldMk cId="4120534855" sldId="315"/>
            <ac:picMk id="4" creationId="{E0C0DF3D-FB4F-4018-ABE6-B16EC3D14BC1}"/>
          </ac:picMkLst>
        </pc:picChg>
      </pc:sldChg>
    </pc:docChg>
  </pc:docChgLst>
  <pc:docChgLst>
    <pc:chgData name="sruthy s" userId="52ee26211da858fb" providerId="LiveId" clId="{25C17934-DC63-40DF-B0E7-EA0BF18DAEA3}"/>
    <pc:docChg chg="undo redo custSel addSld delSld modSld sldOrd">
      <pc:chgData name="sruthy s" userId="52ee26211da858fb" providerId="LiveId" clId="{25C17934-DC63-40DF-B0E7-EA0BF18DAEA3}" dt="2023-05-18T15:52:41.727" v="8019" actId="5736"/>
      <pc:docMkLst>
        <pc:docMk/>
      </pc:docMkLst>
      <pc:sldChg chg="modSp mod">
        <pc:chgData name="sruthy s" userId="52ee26211da858fb" providerId="LiveId" clId="{25C17934-DC63-40DF-B0E7-EA0BF18DAEA3}" dt="2023-05-08T20:40:56.665" v="6954" actId="14100"/>
        <pc:sldMkLst>
          <pc:docMk/>
          <pc:sldMk cId="1299896227" sldId="287"/>
        </pc:sldMkLst>
        <pc:spChg chg="mod">
          <ac:chgData name="sruthy s" userId="52ee26211da858fb" providerId="LiveId" clId="{25C17934-DC63-40DF-B0E7-EA0BF18DAEA3}" dt="2023-05-08T20:40:55.321" v="6952" actId="1076"/>
          <ac:spMkLst>
            <pc:docMk/>
            <pc:sldMk cId="1299896227" sldId="287"/>
            <ac:spMk id="2" creationId="{0D1F047C-C727-42A7-85C5-68C5AA1B1A93}"/>
          </ac:spMkLst>
        </pc:spChg>
        <pc:spChg chg="mod">
          <ac:chgData name="sruthy s" userId="52ee26211da858fb" providerId="LiveId" clId="{25C17934-DC63-40DF-B0E7-EA0BF18DAEA3}" dt="2023-05-08T20:40:54.809" v="6951" actId="1035"/>
          <ac:spMkLst>
            <pc:docMk/>
            <pc:sldMk cId="1299896227" sldId="287"/>
            <ac:spMk id="3" creationId="{DB93FB3F-A8D4-46D3-A1C6-C79C64563729}"/>
          </ac:spMkLst>
        </pc:spChg>
        <pc:picChg chg="mod">
          <ac:chgData name="sruthy s" userId="52ee26211da858fb" providerId="LiveId" clId="{25C17934-DC63-40DF-B0E7-EA0BF18DAEA3}" dt="2023-05-08T20:40:54.809" v="6951" actId="1035"/>
          <ac:picMkLst>
            <pc:docMk/>
            <pc:sldMk cId="1299896227" sldId="287"/>
            <ac:picMk id="4" creationId="{DA156510-D066-2638-0804-7854FD260481}"/>
          </ac:picMkLst>
        </pc:picChg>
        <pc:picChg chg="mod">
          <ac:chgData name="sruthy s" userId="52ee26211da858fb" providerId="LiveId" clId="{25C17934-DC63-40DF-B0E7-EA0BF18DAEA3}" dt="2023-05-08T20:40:56.665" v="6954" actId="14100"/>
          <ac:picMkLst>
            <pc:docMk/>
            <pc:sldMk cId="1299896227" sldId="287"/>
            <ac:picMk id="6" creationId="{9A5D9ED1-DFCC-4799-89E2-D118451B98DF}"/>
          </ac:picMkLst>
        </pc:picChg>
        <pc:picChg chg="mod">
          <ac:chgData name="sruthy s" userId="52ee26211da858fb" providerId="LiveId" clId="{25C17934-DC63-40DF-B0E7-EA0BF18DAEA3}" dt="2023-05-08T20:40:54.809" v="6951" actId="1035"/>
          <ac:picMkLst>
            <pc:docMk/>
            <pc:sldMk cId="1299896227" sldId="287"/>
            <ac:picMk id="7" creationId="{AE787627-E864-AB4F-BA7B-D7B3EA74DC59}"/>
          </ac:picMkLst>
        </pc:picChg>
        <pc:picChg chg="mod">
          <ac:chgData name="sruthy s" userId="52ee26211da858fb" providerId="LiveId" clId="{25C17934-DC63-40DF-B0E7-EA0BF18DAEA3}" dt="2023-05-08T20:40:54.809" v="6951" actId="1035"/>
          <ac:picMkLst>
            <pc:docMk/>
            <pc:sldMk cId="1299896227" sldId="287"/>
            <ac:picMk id="10" creationId="{92CA2B1A-167F-DAC3-7304-BEDA30E675EF}"/>
          </ac:picMkLst>
        </pc:picChg>
      </pc:sldChg>
      <pc:sldChg chg="addSp delSp modSp mod ord">
        <pc:chgData name="sruthy s" userId="52ee26211da858fb" providerId="LiveId" clId="{25C17934-DC63-40DF-B0E7-EA0BF18DAEA3}" dt="2023-05-11T06:55:26.295" v="7685" actId="1035"/>
        <pc:sldMkLst>
          <pc:docMk/>
          <pc:sldMk cId="1578010605" sldId="289"/>
        </pc:sldMkLst>
        <pc:spChg chg="mod">
          <ac:chgData name="sruthy s" userId="52ee26211da858fb" providerId="LiveId" clId="{25C17934-DC63-40DF-B0E7-EA0BF18DAEA3}" dt="2023-05-05T14:25:11.953" v="1035" actId="207"/>
          <ac:spMkLst>
            <pc:docMk/>
            <pc:sldMk cId="1578010605" sldId="289"/>
            <ac:spMk id="2" creationId="{8DC4FA33-947D-E274-B254-507A28C4D020}"/>
          </ac:spMkLst>
        </pc:spChg>
        <pc:spChg chg="add mod">
          <ac:chgData name="sruthy s" userId="52ee26211da858fb" providerId="LiveId" clId="{25C17934-DC63-40DF-B0E7-EA0BF18DAEA3}" dt="2023-05-08T08:54:48.755" v="2709" actId="1076"/>
          <ac:spMkLst>
            <pc:docMk/>
            <pc:sldMk cId="1578010605" sldId="289"/>
            <ac:spMk id="3" creationId="{DE19C9AD-D593-78E9-2727-70B37D964ED4}"/>
          </ac:spMkLst>
        </pc:spChg>
        <pc:spChg chg="add mod">
          <ac:chgData name="sruthy s" userId="52ee26211da858fb" providerId="LiveId" clId="{25C17934-DC63-40DF-B0E7-EA0BF18DAEA3}" dt="2023-05-08T18:37:08.593" v="5743" actId="1076"/>
          <ac:spMkLst>
            <pc:docMk/>
            <pc:sldMk cId="1578010605" sldId="289"/>
            <ac:spMk id="4" creationId="{D930AF99-55A4-97D5-116D-BAB2C6C1026E}"/>
          </ac:spMkLst>
        </pc:spChg>
        <pc:spChg chg="add mod">
          <ac:chgData name="sruthy s" userId="52ee26211da858fb" providerId="LiveId" clId="{25C17934-DC63-40DF-B0E7-EA0BF18DAEA3}" dt="2023-05-08T18:37:26.516" v="5746" actId="6549"/>
          <ac:spMkLst>
            <pc:docMk/>
            <pc:sldMk cId="1578010605" sldId="289"/>
            <ac:spMk id="6" creationId="{072CB58E-E973-6398-0262-B06199AE068B}"/>
          </ac:spMkLst>
        </pc:spChg>
        <pc:spChg chg="add mod">
          <ac:chgData name="sruthy s" userId="52ee26211da858fb" providerId="LiveId" clId="{25C17934-DC63-40DF-B0E7-EA0BF18DAEA3}" dt="2023-05-11T06:55:10.820" v="7684" actId="1036"/>
          <ac:spMkLst>
            <pc:docMk/>
            <pc:sldMk cId="1578010605" sldId="289"/>
            <ac:spMk id="8" creationId="{2300A19C-BE39-2A43-640C-7AC86CF89E69}"/>
          </ac:spMkLst>
        </pc:spChg>
        <pc:spChg chg="mod">
          <ac:chgData name="sruthy s" userId="52ee26211da858fb" providerId="LiveId" clId="{25C17934-DC63-40DF-B0E7-EA0BF18DAEA3}" dt="2023-05-04T15:46:24.297" v="208" actId="1038"/>
          <ac:spMkLst>
            <pc:docMk/>
            <pc:sldMk cId="1578010605" sldId="289"/>
            <ac:spMk id="10" creationId="{3AB75E2D-B71B-0F79-3B96-7FB6B2F4B9D4}"/>
          </ac:spMkLst>
        </pc:spChg>
        <pc:spChg chg="add mod">
          <ac:chgData name="sruthy s" userId="52ee26211da858fb" providerId="LiveId" clId="{25C17934-DC63-40DF-B0E7-EA0BF18DAEA3}" dt="2023-05-11T06:55:08.152" v="7683" actId="1036"/>
          <ac:spMkLst>
            <pc:docMk/>
            <pc:sldMk cId="1578010605" sldId="289"/>
            <ac:spMk id="12" creationId="{0E2A3035-1AD5-B4E9-591A-5D737BE486EC}"/>
          </ac:spMkLst>
        </pc:spChg>
        <pc:spChg chg="mod">
          <ac:chgData name="sruthy s" userId="52ee26211da858fb" providerId="LiveId" clId="{25C17934-DC63-40DF-B0E7-EA0BF18DAEA3}" dt="2023-05-04T15:47:28.060" v="334" actId="1076"/>
          <ac:spMkLst>
            <pc:docMk/>
            <pc:sldMk cId="1578010605" sldId="289"/>
            <ac:spMk id="13" creationId="{2FB0D5F6-A7AB-3560-4B99-213EA67421EA}"/>
          </ac:spMkLst>
        </pc:spChg>
        <pc:spChg chg="mod">
          <ac:chgData name="sruthy s" userId="52ee26211da858fb" providerId="LiveId" clId="{25C17934-DC63-40DF-B0E7-EA0BF18DAEA3}" dt="2023-05-04T15:47:05.476" v="332" actId="1038"/>
          <ac:spMkLst>
            <pc:docMk/>
            <pc:sldMk cId="1578010605" sldId="289"/>
            <ac:spMk id="14" creationId="{6DE426F3-34F0-6FE4-F3ED-B248616F6985}"/>
          </ac:spMkLst>
        </pc:spChg>
        <pc:spChg chg="mod">
          <ac:chgData name="sruthy s" userId="52ee26211da858fb" providerId="LiveId" clId="{25C17934-DC63-40DF-B0E7-EA0BF18DAEA3}" dt="2023-05-04T15:47:00.373" v="311" actId="1038"/>
          <ac:spMkLst>
            <pc:docMk/>
            <pc:sldMk cId="1578010605" sldId="289"/>
            <ac:spMk id="15" creationId="{4A68DA79-9068-1AE8-3BD4-2AE85D673BC4}"/>
          </ac:spMkLst>
        </pc:spChg>
        <pc:spChg chg="mod">
          <ac:chgData name="sruthy s" userId="52ee26211da858fb" providerId="LiveId" clId="{25C17934-DC63-40DF-B0E7-EA0BF18DAEA3}" dt="2023-05-05T09:38:41.076" v="768" actId="1076"/>
          <ac:spMkLst>
            <pc:docMk/>
            <pc:sldMk cId="1578010605" sldId="289"/>
            <ac:spMk id="16" creationId="{53052646-5D02-2044-2772-602A1EBA8128}"/>
          </ac:spMkLst>
        </pc:spChg>
        <pc:spChg chg="add mod">
          <ac:chgData name="sruthy s" userId="52ee26211da858fb" providerId="LiveId" clId="{25C17934-DC63-40DF-B0E7-EA0BF18DAEA3}" dt="2023-05-05T15:43:37.927" v="1329" actId="123"/>
          <ac:spMkLst>
            <pc:docMk/>
            <pc:sldMk cId="1578010605" sldId="289"/>
            <ac:spMk id="17" creationId="{5993E154-6186-9D9B-B83F-779C596E8773}"/>
          </ac:spMkLst>
        </pc:spChg>
        <pc:spChg chg="add del mod">
          <ac:chgData name="sruthy s" userId="52ee26211da858fb" providerId="LiveId" clId="{25C17934-DC63-40DF-B0E7-EA0BF18DAEA3}" dt="2023-05-11T06:49:46.347" v="7582" actId="478"/>
          <ac:spMkLst>
            <pc:docMk/>
            <pc:sldMk cId="1578010605" sldId="289"/>
            <ac:spMk id="19" creationId="{38DD9B48-836C-D33A-137A-315F291DF946}"/>
          </ac:spMkLst>
        </pc:spChg>
        <pc:spChg chg="add del mod">
          <ac:chgData name="sruthy s" userId="52ee26211da858fb" providerId="LiveId" clId="{25C17934-DC63-40DF-B0E7-EA0BF18DAEA3}" dt="2023-05-11T06:51:33.909" v="7621" actId="478"/>
          <ac:spMkLst>
            <pc:docMk/>
            <pc:sldMk cId="1578010605" sldId="289"/>
            <ac:spMk id="21" creationId="{216E5017-B9E5-D430-7312-D7807BF1254B}"/>
          </ac:spMkLst>
        </pc:spChg>
        <pc:spChg chg="add del mod">
          <ac:chgData name="sruthy s" userId="52ee26211da858fb" providerId="LiveId" clId="{25C17934-DC63-40DF-B0E7-EA0BF18DAEA3}" dt="2023-05-11T06:55:04.531" v="7681" actId="1036"/>
          <ac:spMkLst>
            <pc:docMk/>
            <pc:sldMk cId="1578010605" sldId="289"/>
            <ac:spMk id="22" creationId="{1CC4702B-0ECB-4FA7-FAE1-83A0EABB6A81}"/>
          </ac:spMkLst>
        </pc:spChg>
        <pc:spChg chg="add del mod">
          <ac:chgData name="sruthy s" userId="52ee26211da858fb" providerId="LiveId" clId="{25C17934-DC63-40DF-B0E7-EA0BF18DAEA3}" dt="2023-05-11T06:54:08.032" v="7654" actId="478"/>
          <ac:spMkLst>
            <pc:docMk/>
            <pc:sldMk cId="1578010605" sldId="289"/>
            <ac:spMk id="23" creationId="{7F17421A-3540-5201-5793-E353E69AA281}"/>
          </ac:spMkLst>
        </pc:spChg>
        <pc:spChg chg="add mod">
          <ac:chgData name="sruthy s" userId="52ee26211da858fb" providerId="LiveId" clId="{25C17934-DC63-40DF-B0E7-EA0BF18DAEA3}" dt="2023-05-11T06:55:26.295" v="7685" actId="1035"/>
          <ac:spMkLst>
            <pc:docMk/>
            <pc:sldMk cId="1578010605" sldId="289"/>
            <ac:spMk id="24" creationId="{83B7A2A4-1B1A-E3FA-9AF7-18A39260B7BF}"/>
          </ac:spMkLst>
        </pc:spChg>
        <pc:picChg chg="mod">
          <ac:chgData name="sruthy s" userId="52ee26211da858fb" providerId="LiveId" clId="{25C17934-DC63-40DF-B0E7-EA0BF18DAEA3}" dt="2023-05-04T15:45:44.391" v="83" actId="1036"/>
          <ac:picMkLst>
            <pc:docMk/>
            <pc:sldMk cId="1578010605" sldId="289"/>
            <ac:picMk id="5" creationId="{01EDAC28-D446-E722-998E-9DBBE6C8DE05}"/>
          </ac:picMkLst>
        </pc:picChg>
        <pc:picChg chg="mod">
          <ac:chgData name="sruthy s" userId="52ee26211da858fb" providerId="LiveId" clId="{25C17934-DC63-40DF-B0E7-EA0BF18DAEA3}" dt="2023-05-04T15:46:15.181" v="201" actId="1038"/>
          <ac:picMkLst>
            <pc:docMk/>
            <pc:sldMk cId="1578010605" sldId="289"/>
            <ac:picMk id="7" creationId="{15BFD2A3-352C-74D3-7317-778C7FE0DCFB}"/>
          </ac:picMkLst>
        </pc:picChg>
        <pc:picChg chg="mod">
          <ac:chgData name="sruthy s" userId="52ee26211da858fb" providerId="LiveId" clId="{25C17934-DC63-40DF-B0E7-EA0BF18DAEA3}" dt="2023-05-04T15:46:19.918" v="205" actId="1037"/>
          <ac:picMkLst>
            <pc:docMk/>
            <pc:sldMk cId="1578010605" sldId="289"/>
            <ac:picMk id="9" creationId="{AAF4A7FD-1F3D-556C-4F22-D1DE38B9B281}"/>
          </ac:picMkLst>
        </pc:picChg>
      </pc:sldChg>
      <pc:sldChg chg="addSp delSp modSp new del mod setBg setClrOvrMap">
        <pc:chgData name="sruthy s" userId="52ee26211da858fb" providerId="LiveId" clId="{25C17934-DC63-40DF-B0E7-EA0BF18DAEA3}" dt="2023-05-05T09:24:01.539" v="512" actId="2696"/>
        <pc:sldMkLst>
          <pc:docMk/>
          <pc:sldMk cId="2356198822" sldId="290"/>
        </pc:sldMkLst>
        <pc:spChg chg="mod">
          <ac:chgData name="sruthy s" userId="52ee26211da858fb" providerId="LiveId" clId="{25C17934-DC63-40DF-B0E7-EA0BF18DAEA3}" dt="2023-05-05T09:19:42.751" v="435" actId="255"/>
          <ac:spMkLst>
            <pc:docMk/>
            <pc:sldMk cId="2356198822" sldId="290"/>
            <ac:spMk id="2" creationId="{EE49E74B-9747-CA50-7209-4951ECB3003A}"/>
          </ac:spMkLst>
        </pc:spChg>
        <pc:spChg chg="del mod">
          <ac:chgData name="sruthy s" userId="52ee26211da858fb" providerId="LiveId" clId="{25C17934-DC63-40DF-B0E7-EA0BF18DAEA3}" dt="2023-05-05T09:16:09.338" v="372" actId="478"/>
          <ac:spMkLst>
            <pc:docMk/>
            <pc:sldMk cId="2356198822" sldId="290"/>
            <ac:spMk id="3" creationId="{58D55CC2-4FEE-3117-C744-D6B3DCA17FB4}"/>
          </ac:spMkLst>
        </pc:spChg>
        <pc:spChg chg="add del mod">
          <ac:chgData name="sruthy s" userId="52ee26211da858fb" providerId="LiveId" clId="{25C17934-DC63-40DF-B0E7-EA0BF18DAEA3}" dt="2023-05-05T09:21:47.440" v="442" actId="26606"/>
          <ac:spMkLst>
            <pc:docMk/>
            <pc:sldMk cId="2356198822" sldId="290"/>
            <ac:spMk id="5" creationId="{26D139FD-D3F9-A439-1F99-A5F2ED7B45E6}"/>
          </ac:spMkLst>
        </pc:spChg>
        <pc:spChg chg="add">
          <ac:chgData name="sruthy s" userId="52ee26211da858fb" providerId="LiveId" clId="{25C17934-DC63-40DF-B0E7-EA0BF18DAEA3}" dt="2023-05-05T09:14:38.497" v="361" actId="26606"/>
          <ac:spMkLst>
            <pc:docMk/>
            <pc:sldMk cId="2356198822" sldId="290"/>
            <ac:spMk id="8" creationId="{1C3D9BD5-A493-4B97-963D-60135D533822}"/>
          </ac:spMkLst>
        </pc:spChg>
        <pc:spChg chg="add">
          <ac:chgData name="sruthy s" userId="52ee26211da858fb" providerId="LiveId" clId="{25C17934-DC63-40DF-B0E7-EA0BF18DAEA3}" dt="2023-05-05T09:14:38.497" v="361" actId="26606"/>
          <ac:spMkLst>
            <pc:docMk/>
            <pc:sldMk cId="2356198822" sldId="290"/>
            <ac:spMk id="10" creationId="{1F759AF4-E342-4E60-8A32-C44A328F2F42}"/>
          </ac:spMkLst>
        </pc:spChg>
        <pc:grpChg chg="mod">
          <ac:chgData name="sruthy s" userId="52ee26211da858fb" providerId="LiveId" clId="{25C17934-DC63-40DF-B0E7-EA0BF18DAEA3}" dt="2023-05-05T09:22:31.217" v="450"/>
          <ac:grpSpMkLst>
            <pc:docMk/>
            <pc:sldMk cId="2356198822" sldId="290"/>
            <ac:grpSpMk id="17" creationId="{78516247-1174-B4FD-7E63-0C3C740C6F52}"/>
          </ac:grpSpMkLst>
        </pc:grpChg>
        <pc:grpChg chg="del mod">
          <ac:chgData name="sruthy s" userId="52ee26211da858fb" providerId="LiveId" clId="{25C17934-DC63-40DF-B0E7-EA0BF18DAEA3}" dt="2023-05-05T09:22:44.631" v="464"/>
          <ac:grpSpMkLst>
            <pc:docMk/>
            <pc:sldMk cId="2356198822" sldId="290"/>
            <ac:grpSpMk id="24" creationId="{16DAC6CE-FFA7-7D08-AE6F-0F04E717DD29}"/>
          </ac:grpSpMkLst>
        </pc:grpChg>
        <pc:grpChg chg="mod">
          <ac:chgData name="sruthy s" userId="52ee26211da858fb" providerId="LiveId" clId="{25C17934-DC63-40DF-B0E7-EA0BF18DAEA3}" dt="2023-05-05T09:22:41.928" v="462"/>
          <ac:grpSpMkLst>
            <pc:docMk/>
            <pc:sldMk cId="2356198822" sldId="290"/>
            <ac:grpSpMk id="29" creationId="{C52EFDAB-C4D7-40D4-E6D4-D305B6B53E35}"/>
          </ac:grpSpMkLst>
        </pc:grpChg>
        <pc:grpChg chg="del mod">
          <ac:chgData name="sruthy s" userId="52ee26211da858fb" providerId="LiveId" clId="{25C17934-DC63-40DF-B0E7-EA0BF18DAEA3}" dt="2023-05-05T09:22:44.631" v="464"/>
          <ac:grpSpMkLst>
            <pc:docMk/>
            <pc:sldMk cId="2356198822" sldId="290"/>
            <ac:grpSpMk id="30" creationId="{264B93EC-085C-01FE-1A3E-C9ED085E0F83}"/>
          </ac:grpSpMkLst>
        </pc:grpChg>
        <pc:grpChg chg="mod">
          <ac:chgData name="sruthy s" userId="52ee26211da858fb" providerId="LiveId" clId="{25C17934-DC63-40DF-B0E7-EA0BF18DAEA3}" dt="2023-05-05T09:22:44.631" v="464"/>
          <ac:grpSpMkLst>
            <pc:docMk/>
            <pc:sldMk cId="2356198822" sldId="290"/>
            <ac:grpSpMk id="32" creationId="{12D6326A-93C0-443C-64E8-23CDCD7C1D86}"/>
          </ac:grpSpMkLst>
        </pc:grpChg>
        <pc:grpChg chg="add del mod">
          <ac:chgData name="sruthy s" userId="52ee26211da858fb" providerId="LiveId" clId="{25C17934-DC63-40DF-B0E7-EA0BF18DAEA3}" dt="2023-05-05T09:23:04.140" v="499"/>
          <ac:grpSpMkLst>
            <pc:docMk/>
            <pc:sldMk cId="2356198822" sldId="290"/>
            <ac:grpSpMk id="47" creationId="{2494297F-7326-5762-380F-039DD2B2DDDC}"/>
          </ac:grpSpMkLst>
        </pc:grpChg>
        <pc:grpChg chg="mod">
          <ac:chgData name="sruthy s" userId="52ee26211da858fb" providerId="LiveId" clId="{25C17934-DC63-40DF-B0E7-EA0BF18DAEA3}" dt="2023-05-05T09:23:04.140" v="499"/>
          <ac:grpSpMkLst>
            <pc:docMk/>
            <pc:sldMk cId="2356198822" sldId="290"/>
            <ac:grpSpMk id="48" creationId="{AD858B3A-66D7-F7B2-407E-19468A9FF5E2}"/>
          </ac:grpSpMkLst>
        </pc:grpChg>
        <pc:grpChg chg="mod">
          <ac:chgData name="sruthy s" userId="52ee26211da858fb" providerId="LiveId" clId="{25C17934-DC63-40DF-B0E7-EA0BF18DAEA3}" dt="2023-05-05T09:23:01.043" v="490"/>
          <ac:grpSpMkLst>
            <pc:docMk/>
            <pc:sldMk cId="2356198822" sldId="290"/>
            <ac:grpSpMk id="57" creationId="{179A0A3D-0204-C0A1-46E4-8A8E30FBA159}"/>
          </ac:grpSpMkLst>
        </pc:grpChg>
        <pc:grpChg chg="mod">
          <ac:chgData name="sruthy s" userId="52ee26211da858fb" providerId="LiveId" clId="{25C17934-DC63-40DF-B0E7-EA0BF18DAEA3}" dt="2023-05-05T09:23:01.043" v="490"/>
          <ac:grpSpMkLst>
            <pc:docMk/>
            <pc:sldMk cId="2356198822" sldId="290"/>
            <ac:grpSpMk id="58" creationId="{F988C933-BF87-1AC3-C94E-6C237F540DA7}"/>
          </ac:grpSpMkLst>
        </pc:grpChg>
        <pc:graphicFrameChg chg="add del">
          <ac:chgData name="sruthy s" userId="52ee26211da858fb" providerId="LiveId" clId="{25C17934-DC63-40DF-B0E7-EA0BF18DAEA3}" dt="2023-05-05T09:21:47.382" v="441" actId="26606"/>
          <ac:graphicFrameMkLst>
            <pc:docMk/>
            <pc:sldMk cId="2356198822" sldId="290"/>
            <ac:graphicFrameMk id="14" creationId="{29572581-154E-54F3-61B1-79A31153FD89}"/>
          </ac:graphicFrameMkLst>
        </pc:graphicFrameChg>
        <pc:graphicFrameChg chg="add">
          <ac:chgData name="sruthy s" userId="52ee26211da858fb" providerId="LiveId" clId="{25C17934-DC63-40DF-B0E7-EA0BF18DAEA3}" dt="2023-05-05T09:21:47.440" v="442" actId="26606"/>
          <ac:graphicFrameMkLst>
            <pc:docMk/>
            <pc:sldMk cId="2356198822" sldId="290"/>
            <ac:graphicFrameMk id="16" creationId="{EFE67E7D-51B8-85F0-3A95-890B4A8B0E9D}"/>
          </ac:graphicFrameMkLst>
        </pc:graphicFrameChg>
        <pc:picChg chg="add mod">
          <ac:chgData name="sruthy s" userId="52ee26211da858fb" providerId="LiveId" clId="{25C17934-DC63-40DF-B0E7-EA0BF18DAEA3}" dt="2023-05-05T09:15:36.355" v="369" actId="1076"/>
          <ac:picMkLst>
            <pc:docMk/>
            <pc:sldMk cId="2356198822" sldId="290"/>
            <ac:picMk id="4" creationId="{BAF0CAEF-4B9A-4D5B-5646-3C0519D11A19}"/>
          </ac:picMkLst>
        </pc:picChg>
        <pc:inkChg chg="add del">
          <ac:chgData name="sruthy s" userId="52ee26211da858fb" providerId="LiveId" clId="{25C17934-DC63-40DF-B0E7-EA0BF18DAEA3}" dt="2023-05-05T09:22:23.058" v="444" actId="9405"/>
          <ac:inkMkLst>
            <pc:docMk/>
            <pc:sldMk cId="2356198822" sldId="290"/>
            <ac:inkMk id="6" creationId="{818D4D6C-7491-E4CE-A99A-E30C113F97AA}"/>
          </ac:inkMkLst>
        </pc:inkChg>
        <pc:inkChg chg="add mod">
          <ac:chgData name="sruthy s" userId="52ee26211da858fb" providerId="LiveId" clId="{25C17934-DC63-40DF-B0E7-EA0BF18DAEA3}" dt="2023-05-05T09:22:31.217" v="450"/>
          <ac:inkMkLst>
            <pc:docMk/>
            <pc:sldMk cId="2356198822" sldId="290"/>
            <ac:inkMk id="7" creationId="{726342DB-EF07-DBD8-99A0-0A25E9810E28}"/>
          </ac:inkMkLst>
        </pc:inkChg>
        <pc:inkChg chg="add mod">
          <ac:chgData name="sruthy s" userId="52ee26211da858fb" providerId="LiveId" clId="{25C17934-DC63-40DF-B0E7-EA0BF18DAEA3}" dt="2023-05-05T09:22:31.217" v="450"/>
          <ac:inkMkLst>
            <pc:docMk/>
            <pc:sldMk cId="2356198822" sldId="290"/>
            <ac:inkMk id="9" creationId="{6C7450D9-0790-C446-2F02-DD0D9E80848E}"/>
          </ac:inkMkLst>
        </pc:inkChg>
        <pc:inkChg chg="add mod">
          <ac:chgData name="sruthy s" userId="52ee26211da858fb" providerId="LiveId" clId="{25C17934-DC63-40DF-B0E7-EA0BF18DAEA3}" dt="2023-05-05T09:22:31.217" v="450"/>
          <ac:inkMkLst>
            <pc:docMk/>
            <pc:sldMk cId="2356198822" sldId="290"/>
            <ac:inkMk id="11" creationId="{4826F8E7-694D-E4A8-B99A-05845D3D659C}"/>
          </ac:inkMkLst>
        </pc:inkChg>
        <pc:inkChg chg="add mod">
          <ac:chgData name="sruthy s" userId="52ee26211da858fb" providerId="LiveId" clId="{25C17934-DC63-40DF-B0E7-EA0BF18DAEA3}" dt="2023-05-05T09:22:31.217" v="450"/>
          <ac:inkMkLst>
            <pc:docMk/>
            <pc:sldMk cId="2356198822" sldId="290"/>
            <ac:inkMk id="13" creationId="{646A870E-483D-3C6A-B982-66C62EB8F3B5}"/>
          </ac:inkMkLst>
        </pc:inkChg>
        <pc:inkChg chg="add">
          <ac:chgData name="sruthy s" userId="52ee26211da858fb" providerId="LiveId" clId="{25C17934-DC63-40DF-B0E7-EA0BF18DAEA3}" dt="2023-05-05T09:22:30.694" v="449" actId="9405"/>
          <ac:inkMkLst>
            <pc:docMk/>
            <pc:sldMk cId="2356198822" sldId="290"/>
            <ac:inkMk id="15" creationId="{327E278C-22A9-6F9D-42BB-F9090D09CFA1}"/>
          </ac:inkMkLst>
        </pc:inkChg>
        <pc:inkChg chg="add">
          <ac:chgData name="sruthy s" userId="52ee26211da858fb" providerId="LiveId" clId="{25C17934-DC63-40DF-B0E7-EA0BF18DAEA3}" dt="2023-05-05T09:22:31.291" v="451" actId="9405"/>
          <ac:inkMkLst>
            <pc:docMk/>
            <pc:sldMk cId="2356198822" sldId="290"/>
            <ac:inkMk id="18" creationId="{7E8F3AEB-D9F0-C0DC-1C19-4A64B6F6DB20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19" creationId="{7F6A7ED8-A8CD-16AA-50F5-7979FC5B4948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20" creationId="{AE1976B5-6540-6BE6-DC1C-8312F6CE86AB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21" creationId="{DEEB2BEA-8CA6-B056-8877-3708750282FB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22" creationId="{47ED1F94-C8CB-7650-7D98-909710944EBE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23" creationId="{A761DAC4-6A55-38DF-B1B5-513122A8F2E2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25" creationId="{F0DAD1CA-92B1-DBEC-18E5-C33C2085E7C7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26" creationId="{EA440A80-B01B-D6CF-3B9E-80E7FDDD0BE1}"/>
          </ac:inkMkLst>
        </pc:inkChg>
        <pc:inkChg chg="add mod">
          <ac:chgData name="sruthy s" userId="52ee26211da858fb" providerId="LiveId" clId="{25C17934-DC63-40DF-B0E7-EA0BF18DAEA3}" dt="2023-05-05T09:22:41.928" v="462"/>
          <ac:inkMkLst>
            <pc:docMk/>
            <pc:sldMk cId="2356198822" sldId="290"/>
            <ac:inkMk id="27" creationId="{4EB07B4F-0E8B-69BF-129A-17D3907D62F2}"/>
          </ac:inkMkLst>
        </pc:inkChg>
        <pc:inkChg chg="add mod">
          <ac:chgData name="sruthy s" userId="52ee26211da858fb" providerId="LiveId" clId="{25C17934-DC63-40DF-B0E7-EA0BF18DAEA3}" dt="2023-05-05T09:22:41.928" v="462"/>
          <ac:inkMkLst>
            <pc:docMk/>
            <pc:sldMk cId="2356198822" sldId="290"/>
            <ac:inkMk id="28" creationId="{34EC58BE-F358-C375-F7BA-44EA8120ECCE}"/>
          </ac:inkMkLst>
        </pc:inkChg>
        <pc:inkChg chg="add mod">
          <ac:chgData name="sruthy s" userId="52ee26211da858fb" providerId="LiveId" clId="{25C17934-DC63-40DF-B0E7-EA0BF18DAEA3}" dt="2023-05-05T09:22:44.631" v="464"/>
          <ac:inkMkLst>
            <pc:docMk/>
            <pc:sldMk cId="2356198822" sldId="290"/>
            <ac:inkMk id="31" creationId="{13040556-7961-16AB-EA7C-5408FBE4A70F}"/>
          </ac:inkMkLst>
        </pc:inkChg>
        <pc:inkChg chg="add mod">
          <ac:chgData name="sruthy s" userId="52ee26211da858fb" providerId="LiveId" clId="{25C17934-DC63-40DF-B0E7-EA0BF18DAEA3}" dt="2023-05-05T09:23:04.140" v="499"/>
          <ac:inkMkLst>
            <pc:docMk/>
            <pc:sldMk cId="2356198822" sldId="290"/>
            <ac:inkMk id="33" creationId="{150ED6B9-DE7F-BED2-BDD7-80F84C64A161}"/>
          </ac:inkMkLst>
        </pc:inkChg>
        <pc:inkChg chg="add mod">
          <ac:chgData name="sruthy s" userId="52ee26211da858fb" providerId="LiveId" clId="{25C17934-DC63-40DF-B0E7-EA0BF18DAEA3}" dt="2023-05-05T09:23:04.140" v="499"/>
          <ac:inkMkLst>
            <pc:docMk/>
            <pc:sldMk cId="2356198822" sldId="290"/>
            <ac:inkMk id="34" creationId="{64D0648B-EBB7-C55E-2C58-E587911D84C3}"/>
          </ac:inkMkLst>
        </pc:inkChg>
        <pc:inkChg chg="add del mod">
          <ac:chgData name="sruthy s" userId="52ee26211da858fb" providerId="LiveId" clId="{25C17934-DC63-40DF-B0E7-EA0BF18DAEA3}" dt="2023-05-05T09:23:06.203" v="510" actId="9405"/>
          <ac:inkMkLst>
            <pc:docMk/>
            <pc:sldMk cId="2356198822" sldId="290"/>
            <ac:inkMk id="35" creationId="{80C2A757-978E-CBF7-2B63-9A1D61F38ACA}"/>
          </ac:inkMkLst>
        </pc:inkChg>
        <pc:inkChg chg="add del mod">
          <ac:chgData name="sruthy s" userId="52ee26211da858fb" providerId="LiveId" clId="{25C17934-DC63-40DF-B0E7-EA0BF18DAEA3}" dt="2023-05-05T09:23:06.043" v="509" actId="9405"/>
          <ac:inkMkLst>
            <pc:docMk/>
            <pc:sldMk cId="2356198822" sldId="290"/>
            <ac:inkMk id="36" creationId="{3260B55D-3A63-BEB1-7CC8-61237DD44BEF}"/>
          </ac:inkMkLst>
        </pc:inkChg>
        <pc:inkChg chg="add del mod">
          <ac:chgData name="sruthy s" userId="52ee26211da858fb" providerId="LiveId" clId="{25C17934-DC63-40DF-B0E7-EA0BF18DAEA3}" dt="2023-05-05T09:23:05.878" v="508" actId="9405"/>
          <ac:inkMkLst>
            <pc:docMk/>
            <pc:sldMk cId="2356198822" sldId="290"/>
            <ac:inkMk id="37" creationId="{7CDD0ED0-D3FD-2C8F-510A-82959A88AFF5}"/>
          </ac:inkMkLst>
        </pc:inkChg>
        <pc:inkChg chg="add del mod">
          <ac:chgData name="sruthy s" userId="52ee26211da858fb" providerId="LiveId" clId="{25C17934-DC63-40DF-B0E7-EA0BF18DAEA3}" dt="2023-05-05T09:23:05.704" v="507" actId="9405"/>
          <ac:inkMkLst>
            <pc:docMk/>
            <pc:sldMk cId="2356198822" sldId="290"/>
            <ac:inkMk id="38" creationId="{ED1A191C-73FB-CE53-8CBE-5506149A980D}"/>
          </ac:inkMkLst>
        </pc:inkChg>
        <pc:inkChg chg="add del mod">
          <ac:chgData name="sruthy s" userId="52ee26211da858fb" providerId="LiveId" clId="{25C17934-DC63-40DF-B0E7-EA0BF18DAEA3}" dt="2023-05-05T09:23:05.533" v="506" actId="9405"/>
          <ac:inkMkLst>
            <pc:docMk/>
            <pc:sldMk cId="2356198822" sldId="290"/>
            <ac:inkMk id="39" creationId="{939E6892-58C8-6C39-4936-125FE8F340CA}"/>
          </ac:inkMkLst>
        </pc:inkChg>
        <pc:inkChg chg="add del mod">
          <ac:chgData name="sruthy s" userId="52ee26211da858fb" providerId="LiveId" clId="{25C17934-DC63-40DF-B0E7-EA0BF18DAEA3}" dt="2023-05-05T09:23:05.363" v="505" actId="9405"/>
          <ac:inkMkLst>
            <pc:docMk/>
            <pc:sldMk cId="2356198822" sldId="290"/>
            <ac:inkMk id="40" creationId="{6E83F902-48E3-6F3F-D25A-4C2C038D94A0}"/>
          </ac:inkMkLst>
        </pc:inkChg>
        <pc:inkChg chg="add del mod">
          <ac:chgData name="sruthy s" userId="52ee26211da858fb" providerId="LiveId" clId="{25C17934-DC63-40DF-B0E7-EA0BF18DAEA3}" dt="2023-05-05T09:23:05.177" v="504" actId="9405"/>
          <ac:inkMkLst>
            <pc:docMk/>
            <pc:sldMk cId="2356198822" sldId="290"/>
            <ac:inkMk id="41" creationId="{90AF599F-20C4-461D-E110-5D62F0E8A5ED}"/>
          </ac:inkMkLst>
        </pc:inkChg>
        <pc:inkChg chg="add del mod">
          <ac:chgData name="sruthy s" userId="52ee26211da858fb" providerId="LiveId" clId="{25C17934-DC63-40DF-B0E7-EA0BF18DAEA3}" dt="2023-05-05T09:23:04.992" v="503" actId="9405"/>
          <ac:inkMkLst>
            <pc:docMk/>
            <pc:sldMk cId="2356198822" sldId="290"/>
            <ac:inkMk id="42" creationId="{E223081C-AE9A-B85D-479F-1A2682AFFD17}"/>
          </ac:inkMkLst>
        </pc:inkChg>
        <pc:inkChg chg="add del mod">
          <ac:chgData name="sruthy s" userId="52ee26211da858fb" providerId="LiveId" clId="{25C17934-DC63-40DF-B0E7-EA0BF18DAEA3}" dt="2023-05-05T09:23:04.801" v="502" actId="9405"/>
          <ac:inkMkLst>
            <pc:docMk/>
            <pc:sldMk cId="2356198822" sldId="290"/>
            <ac:inkMk id="43" creationId="{D40750CF-D2BF-F5CF-4AF9-5F1F2A16E02D}"/>
          </ac:inkMkLst>
        </pc:inkChg>
        <pc:inkChg chg="add del mod">
          <ac:chgData name="sruthy s" userId="52ee26211da858fb" providerId="LiveId" clId="{25C17934-DC63-40DF-B0E7-EA0BF18DAEA3}" dt="2023-05-05T09:23:04.641" v="501" actId="9405"/>
          <ac:inkMkLst>
            <pc:docMk/>
            <pc:sldMk cId="2356198822" sldId="290"/>
            <ac:inkMk id="44" creationId="{A41EE23D-A164-D096-83CF-532A51E9931C}"/>
          </ac:inkMkLst>
        </pc:inkChg>
        <pc:inkChg chg="add del mod">
          <ac:chgData name="sruthy s" userId="52ee26211da858fb" providerId="LiveId" clId="{25C17934-DC63-40DF-B0E7-EA0BF18DAEA3}" dt="2023-05-05T09:23:04.480" v="500" actId="9405"/>
          <ac:inkMkLst>
            <pc:docMk/>
            <pc:sldMk cId="2356198822" sldId="290"/>
            <ac:inkMk id="45" creationId="{0FCF61F8-C299-369F-B093-78B80209D3C8}"/>
          </ac:inkMkLst>
        </pc:inkChg>
        <pc:inkChg chg="add del mod">
          <ac:chgData name="sruthy s" userId="52ee26211da858fb" providerId="LiveId" clId="{25C17934-DC63-40DF-B0E7-EA0BF18DAEA3}" dt="2023-05-05T09:23:04.140" v="499"/>
          <ac:inkMkLst>
            <pc:docMk/>
            <pc:sldMk cId="2356198822" sldId="290"/>
            <ac:inkMk id="46" creationId="{17B93203-62B5-2AE2-673C-6A105D567A6F}"/>
          </ac:inkMkLst>
        </pc:inkChg>
        <pc:inkChg chg="add del mod">
          <ac:chgData name="sruthy s" userId="52ee26211da858fb" providerId="LiveId" clId="{25C17934-DC63-40DF-B0E7-EA0BF18DAEA3}" dt="2023-05-05T09:23:03.959" v="497" actId="9405"/>
          <ac:inkMkLst>
            <pc:docMk/>
            <pc:sldMk cId="2356198822" sldId="290"/>
            <ac:inkMk id="49" creationId="{DFC3BB0B-D969-EC09-2FAD-7A94E0DD4DF4}"/>
          </ac:inkMkLst>
        </pc:inkChg>
        <pc:inkChg chg="add del mod">
          <ac:chgData name="sruthy s" userId="52ee26211da858fb" providerId="LiveId" clId="{25C17934-DC63-40DF-B0E7-EA0BF18DAEA3}" dt="2023-05-05T09:23:03.761" v="496" actId="9405"/>
          <ac:inkMkLst>
            <pc:docMk/>
            <pc:sldMk cId="2356198822" sldId="290"/>
            <ac:inkMk id="50" creationId="{0DE085F4-F17D-6F71-548C-EA37524CE252}"/>
          </ac:inkMkLst>
        </pc:inkChg>
        <pc:inkChg chg="add del mod">
          <ac:chgData name="sruthy s" userId="52ee26211da858fb" providerId="LiveId" clId="{25C17934-DC63-40DF-B0E7-EA0BF18DAEA3}" dt="2023-05-05T09:23:02.982" v="495" actId="9405"/>
          <ac:inkMkLst>
            <pc:docMk/>
            <pc:sldMk cId="2356198822" sldId="290"/>
            <ac:inkMk id="51" creationId="{8B246EA0-4E61-5901-02C5-A34A3932691F}"/>
          </ac:inkMkLst>
        </pc:inkChg>
        <pc:inkChg chg="add del mod">
          <ac:chgData name="sruthy s" userId="52ee26211da858fb" providerId="LiveId" clId="{25C17934-DC63-40DF-B0E7-EA0BF18DAEA3}" dt="2023-05-05T09:23:02.813" v="494" actId="9405"/>
          <ac:inkMkLst>
            <pc:docMk/>
            <pc:sldMk cId="2356198822" sldId="290"/>
            <ac:inkMk id="52" creationId="{43E73D64-A7F6-E453-F8ED-37D304373F98}"/>
          </ac:inkMkLst>
        </pc:inkChg>
        <pc:inkChg chg="add del mod">
          <ac:chgData name="sruthy s" userId="52ee26211da858fb" providerId="LiveId" clId="{25C17934-DC63-40DF-B0E7-EA0BF18DAEA3}" dt="2023-05-05T09:23:02.599" v="493" actId="9405"/>
          <ac:inkMkLst>
            <pc:docMk/>
            <pc:sldMk cId="2356198822" sldId="290"/>
            <ac:inkMk id="53" creationId="{A77AF086-23BE-F133-5A64-BDF60F4E963E}"/>
          </ac:inkMkLst>
        </pc:inkChg>
        <pc:inkChg chg="add del mod">
          <ac:chgData name="sruthy s" userId="52ee26211da858fb" providerId="LiveId" clId="{25C17934-DC63-40DF-B0E7-EA0BF18DAEA3}" dt="2023-05-05T09:23:02.016" v="492" actId="9405"/>
          <ac:inkMkLst>
            <pc:docMk/>
            <pc:sldMk cId="2356198822" sldId="290"/>
            <ac:inkMk id="54" creationId="{64F736BD-B576-1569-C4A8-58E72D9758BC}"/>
          </ac:inkMkLst>
        </pc:inkChg>
        <pc:inkChg chg="add del mod">
          <ac:chgData name="sruthy s" userId="52ee26211da858fb" providerId="LiveId" clId="{25C17934-DC63-40DF-B0E7-EA0BF18DAEA3}" dt="2023-05-05T09:23:01.575" v="491" actId="9405"/>
          <ac:inkMkLst>
            <pc:docMk/>
            <pc:sldMk cId="2356198822" sldId="290"/>
            <ac:inkMk id="55" creationId="{FF434723-2354-071E-5B3D-C0A8BE06EA50}"/>
          </ac:inkMkLst>
        </pc:inkChg>
        <pc:inkChg chg="add del mod">
          <ac:chgData name="sruthy s" userId="52ee26211da858fb" providerId="LiveId" clId="{25C17934-DC63-40DF-B0E7-EA0BF18DAEA3}" dt="2023-05-05T09:23:01.043" v="490"/>
          <ac:inkMkLst>
            <pc:docMk/>
            <pc:sldMk cId="2356198822" sldId="290"/>
            <ac:inkMk id="56" creationId="{108C5563-C9A8-0D3F-FBE7-0EEF4018F1C4}"/>
          </ac:inkMkLst>
        </pc:inkChg>
        <pc:cxnChg chg="add">
          <ac:chgData name="sruthy s" userId="52ee26211da858fb" providerId="LiveId" clId="{25C17934-DC63-40DF-B0E7-EA0BF18DAEA3}" dt="2023-05-05T09:14:38.497" v="361" actId="26606"/>
          <ac:cxnSpMkLst>
            <pc:docMk/>
            <pc:sldMk cId="2356198822" sldId="290"/>
            <ac:cxnSpMk id="12" creationId="{A49B2805-6469-407A-A68A-BB85AC8A8596}"/>
          </ac:cxnSpMkLst>
        </pc:cxnChg>
      </pc:sldChg>
      <pc:sldChg chg="addSp delSp modSp add mod">
        <pc:chgData name="sruthy s" userId="52ee26211da858fb" providerId="LiveId" clId="{25C17934-DC63-40DF-B0E7-EA0BF18DAEA3}" dt="2023-05-18T15:38:11.942" v="8017" actId="5736"/>
        <pc:sldMkLst>
          <pc:docMk/>
          <pc:sldMk cId="953081821" sldId="291"/>
        </pc:sldMkLst>
        <pc:spChg chg="mod">
          <ac:chgData name="sruthy s" userId="52ee26211da858fb" providerId="LiveId" clId="{25C17934-DC63-40DF-B0E7-EA0BF18DAEA3}" dt="2023-05-09T05:28:26.117" v="7443" actId="207"/>
          <ac:spMkLst>
            <pc:docMk/>
            <pc:sldMk cId="953081821" sldId="291"/>
            <ac:spMk id="2" creationId="{EE49E74B-9747-CA50-7209-4951ECB3003A}"/>
          </ac:spMkLst>
        </pc:spChg>
        <pc:spChg chg="del">
          <ac:chgData name="sruthy s" userId="52ee26211da858fb" providerId="LiveId" clId="{25C17934-DC63-40DF-B0E7-EA0BF18DAEA3}" dt="2023-05-05T09:23:56.908" v="511" actId="26606"/>
          <ac:spMkLst>
            <pc:docMk/>
            <pc:sldMk cId="953081821" sldId="291"/>
            <ac:spMk id="5" creationId="{26D139FD-D3F9-A439-1F99-A5F2ED7B45E6}"/>
          </ac:spMkLst>
        </pc:spChg>
        <pc:spChg chg="add del mod">
          <ac:chgData name="sruthy s" userId="52ee26211da858fb" providerId="LiveId" clId="{25C17934-DC63-40DF-B0E7-EA0BF18DAEA3}" dt="2023-05-08T07:15:43.792" v="2318" actId="478"/>
          <ac:spMkLst>
            <pc:docMk/>
            <pc:sldMk cId="953081821" sldId="291"/>
            <ac:spMk id="5" creationId="{76B1B737-A631-1EE2-EDAE-35B01A4A2261}"/>
          </ac:spMkLst>
        </pc:spChg>
        <pc:spChg chg="add del mod">
          <ac:chgData name="sruthy s" userId="52ee26211da858fb" providerId="LiveId" clId="{25C17934-DC63-40DF-B0E7-EA0BF18DAEA3}" dt="2023-05-08T07:15:41.433" v="2317" actId="478"/>
          <ac:spMkLst>
            <pc:docMk/>
            <pc:sldMk cId="953081821" sldId="291"/>
            <ac:spMk id="9" creationId="{24684CE2-A32C-0E00-5D60-252DAE39978C}"/>
          </ac:spMkLst>
        </pc:spChg>
        <pc:spChg chg="add del mod">
          <ac:chgData name="sruthy s" userId="52ee26211da858fb" providerId="LiveId" clId="{25C17934-DC63-40DF-B0E7-EA0BF18DAEA3}" dt="2023-05-05T09:25:47.854" v="561" actId="478"/>
          <ac:spMkLst>
            <pc:docMk/>
            <pc:sldMk cId="953081821" sldId="291"/>
            <ac:spMk id="58" creationId="{28F8BB4F-21DC-995B-C9B3-0631D79F2D19}"/>
          </ac:spMkLst>
        </pc:spChg>
        <pc:spChg chg="add mod">
          <ac:chgData name="sruthy s" userId="52ee26211da858fb" providerId="LiveId" clId="{25C17934-DC63-40DF-B0E7-EA0BF18DAEA3}" dt="2023-05-05T09:58:57.825" v="813" actId="14100"/>
          <ac:spMkLst>
            <pc:docMk/>
            <pc:sldMk cId="953081821" sldId="291"/>
            <ac:spMk id="59" creationId="{497464D8-04CC-1365-1A89-5B74CC8DE05C}"/>
          </ac:spMkLst>
        </pc:spChg>
        <pc:spChg chg="add mod">
          <ac:chgData name="sruthy s" userId="52ee26211da858fb" providerId="LiveId" clId="{25C17934-DC63-40DF-B0E7-EA0BF18DAEA3}" dt="2023-05-05T09:32:05.992" v="702" actId="1076"/>
          <ac:spMkLst>
            <pc:docMk/>
            <pc:sldMk cId="953081821" sldId="291"/>
            <ac:spMk id="60" creationId="{E5424E61-B336-43CF-60F0-CDD1CA84BB98}"/>
          </ac:spMkLst>
        </pc:spChg>
        <pc:spChg chg="add mod">
          <ac:chgData name="sruthy s" userId="52ee26211da858fb" providerId="LiveId" clId="{25C17934-DC63-40DF-B0E7-EA0BF18DAEA3}" dt="2023-05-05T09:59:03.447" v="815" actId="14100"/>
          <ac:spMkLst>
            <pc:docMk/>
            <pc:sldMk cId="953081821" sldId="291"/>
            <ac:spMk id="61" creationId="{CC54EBA9-A251-86C1-6D70-490F57E9BC99}"/>
          </ac:spMkLst>
        </pc:spChg>
        <pc:spChg chg="add mod">
          <ac:chgData name="sruthy s" userId="52ee26211da858fb" providerId="LiveId" clId="{25C17934-DC63-40DF-B0E7-EA0BF18DAEA3}" dt="2023-05-05T09:31:39.063" v="697" actId="14100"/>
          <ac:spMkLst>
            <pc:docMk/>
            <pc:sldMk cId="953081821" sldId="291"/>
            <ac:spMk id="62" creationId="{B5E98F6B-8230-82DB-9D34-FE46F21EB69E}"/>
          </ac:spMkLst>
        </pc:spChg>
        <pc:spChg chg="add mod">
          <ac:chgData name="sruthy s" userId="52ee26211da858fb" providerId="LiveId" clId="{25C17934-DC63-40DF-B0E7-EA0BF18DAEA3}" dt="2023-05-08T05:57:50.512" v="1917" actId="207"/>
          <ac:spMkLst>
            <pc:docMk/>
            <pc:sldMk cId="953081821" sldId="291"/>
            <ac:spMk id="63" creationId="{14DC405E-C2D0-482C-D2E5-3958EDEDB293}"/>
          </ac:spMkLst>
        </pc:spChg>
        <pc:spChg chg="add mod">
          <ac:chgData name="sruthy s" userId="52ee26211da858fb" providerId="LiveId" clId="{25C17934-DC63-40DF-B0E7-EA0BF18DAEA3}" dt="2023-05-08T09:35:58.590" v="3019" actId="207"/>
          <ac:spMkLst>
            <pc:docMk/>
            <pc:sldMk cId="953081821" sldId="291"/>
            <ac:spMk id="64" creationId="{72925982-D0F3-F288-E393-28BA4F9F2D13}"/>
          </ac:spMkLst>
        </pc:spChg>
        <pc:spChg chg="add mod">
          <ac:chgData name="sruthy s" userId="52ee26211da858fb" providerId="LiveId" clId="{25C17934-DC63-40DF-B0E7-EA0BF18DAEA3}" dt="2023-05-05T14:02:07.082" v="968" actId="2711"/>
          <ac:spMkLst>
            <pc:docMk/>
            <pc:sldMk cId="953081821" sldId="291"/>
            <ac:spMk id="65" creationId="{61340919-FB40-192E-13EF-3A78711C7487}"/>
          </ac:spMkLst>
        </pc:spChg>
        <pc:spChg chg="add mod">
          <ac:chgData name="sruthy s" userId="52ee26211da858fb" providerId="LiveId" clId="{25C17934-DC63-40DF-B0E7-EA0BF18DAEA3}" dt="2023-05-09T05:26:12.800" v="7416" actId="20577"/>
          <ac:spMkLst>
            <pc:docMk/>
            <pc:sldMk cId="953081821" sldId="291"/>
            <ac:spMk id="66" creationId="{55359749-791B-A8B1-76CA-DF868CDBDF56}"/>
          </ac:spMkLst>
        </pc:spChg>
        <pc:grpChg chg="del mod">
          <ac:chgData name="sruthy s" userId="52ee26211da858fb" providerId="LiveId" clId="{25C17934-DC63-40DF-B0E7-EA0BF18DAEA3}" dt="2023-05-05T09:24:15.230" v="519"/>
          <ac:grpSpMkLst>
            <pc:docMk/>
            <pc:sldMk cId="953081821" sldId="291"/>
            <ac:grpSpMk id="9" creationId="{21D679FC-0F22-CF25-5EC2-FFC8F39C8A4C}"/>
          </ac:grpSpMkLst>
        </pc:grpChg>
        <pc:grpChg chg="mod">
          <ac:chgData name="sruthy s" userId="52ee26211da858fb" providerId="LiveId" clId="{25C17934-DC63-40DF-B0E7-EA0BF18DAEA3}" dt="2023-05-05T09:24:15.230" v="519"/>
          <ac:grpSpMkLst>
            <pc:docMk/>
            <pc:sldMk cId="953081821" sldId="291"/>
            <ac:grpSpMk id="15" creationId="{8271BCF9-227C-9A7F-8D28-7C576DC901DE}"/>
          </ac:grpSpMkLst>
        </pc:grpChg>
        <pc:grpChg chg="mod">
          <ac:chgData name="sruthy s" userId="52ee26211da858fb" providerId="LiveId" clId="{25C17934-DC63-40DF-B0E7-EA0BF18DAEA3}" dt="2023-05-05T09:24:16.014" v="521"/>
          <ac:grpSpMkLst>
            <pc:docMk/>
            <pc:sldMk cId="953081821" sldId="291"/>
            <ac:grpSpMk id="17" creationId="{693D9824-0A64-227B-D67D-D26C76B35A5F}"/>
          </ac:grpSpMkLst>
        </pc:grpChg>
        <pc:grpChg chg="mod">
          <ac:chgData name="sruthy s" userId="52ee26211da858fb" providerId="LiveId" clId="{25C17934-DC63-40DF-B0E7-EA0BF18DAEA3}" dt="2023-05-05T09:24:19.529" v="526"/>
          <ac:grpSpMkLst>
            <pc:docMk/>
            <pc:sldMk cId="953081821" sldId="291"/>
            <ac:grpSpMk id="22" creationId="{A30DE549-BF77-306C-3406-64C10ED6F36E}"/>
          </ac:grpSpMkLst>
        </pc:grpChg>
        <pc:grpChg chg="del mod">
          <ac:chgData name="sruthy s" userId="52ee26211da858fb" providerId="LiveId" clId="{25C17934-DC63-40DF-B0E7-EA0BF18DAEA3}" dt="2023-05-05T09:24:25.374" v="534"/>
          <ac:grpSpMkLst>
            <pc:docMk/>
            <pc:sldMk cId="953081821" sldId="291"/>
            <ac:grpSpMk id="24" creationId="{44B937F4-426D-5545-36B2-60E8B58A4772}"/>
          </ac:grpSpMkLst>
        </pc:grpChg>
        <pc:grpChg chg="del mod">
          <ac:chgData name="sruthy s" userId="52ee26211da858fb" providerId="LiveId" clId="{25C17934-DC63-40DF-B0E7-EA0BF18DAEA3}" dt="2023-05-05T09:24:26.352" v="536"/>
          <ac:grpSpMkLst>
            <pc:docMk/>
            <pc:sldMk cId="953081821" sldId="291"/>
            <ac:grpSpMk id="30" creationId="{83AC12B7-B93C-F500-9560-3C2CFA18A716}"/>
          </ac:grpSpMkLst>
        </pc:grpChg>
        <pc:grpChg chg="mod">
          <ac:chgData name="sruthy s" userId="52ee26211da858fb" providerId="LiveId" clId="{25C17934-DC63-40DF-B0E7-EA0BF18DAEA3}" dt="2023-05-05T09:24:25.374" v="534"/>
          <ac:grpSpMkLst>
            <pc:docMk/>
            <pc:sldMk cId="953081821" sldId="291"/>
            <ac:grpSpMk id="31" creationId="{6BDF69EF-E9A8-4F0D-376F-A42B3CE3ED28}"/>
          </ac:grpSpMkLst>
        </pc:grpChg>
        <pc:grpChg chg="del mod">
          <ac:chgData name="sruthy s" userId="52ee26211da858fb" providerId="LiveId" clId="{25C17934-DC63-40DF-B0E7-EA0BF18DAEA3}" dt="2023-05-05T09:24:39.698" v="549"/>
          <ac:grpSpMkLst>
            <pc:docMk/>
            <pc:sldMk cId="953081821" sldId="291"/>
            <ac:grpSpMk id="33" creationId="{001734FD-B13B-AAD5-0FA8-5DE0A01463CB}"/>
          </ac:grpSpMkLst>
        </pc:grpChg>
        <pc:grpChg chg="del mod">
          <ac:chgData name="sruthy s" userId="52ee26211da858fb" providerId="LiveId" clId="{25C17934-DC63-40DF-B0E7-EA0BF18DAEA3}" dt="2023-05-05T09:24:34.182" v="547"/>
          <ac:grpSpMkLst>
            <pc:docMk/>
            <pc:sldMk cId="953081821" sldId="291"/>
            <ac:grpSpMk id="39" creationId="{8895F8DC-90CB-E22D-9276-7363A09FEE31}"/>
          </ac:grpSpMkLst>
        </pc:grpChg>
        <pc:grpChg chg="del mod">
          <ac:chgData name="sruthy s" userId="52ee26211da858fb" providerId="LiveId" clId="{25C17934-DC63-40DF-B0E7-EA0BF18DAEA3}" dt="2023-05-05T09:24:39.698" v="549"/>
          <ac:grpSpMkLst>
            <pc:docMk/>
            <pc:sldMk cId="953081821" sldId="291"/>
            <ac:grpSpMk id="44" creationId="{14F7CBCA-3F72-3237-D588-6294F54C8290}"/>
          </ac:grpSpMkLst>
        </pc:grpChg>
        <pc:grpChg chg="mod">
          <ac:chgData name="sruthy s" userId="52ee26211da858fb" providerId="LiveId" clId="{25C17934-DC63-40DF-B0E7-EA0BF18DAEA3}" dt="2023-05-05T09:24:39.698" v="549"/>
          <ac:grpSpMkLst>
            <pc:docMk/>
            <pc:sldMk cId="953081821" sldId="291"/>
            <ac:grpSpMk id="46" creationId="{1113B3C7-C00B-52C2-66F2-5A059CD3869A}"/>
          </ac:grpSpMkLst>
        </pc:grpChg>
        <pc:grpChg chg="del mod">
          <ac:chgData name="sruthy s" userId="52ee26211da858fb" providerId="LiveId" clId="{25C17934-DC63-40DF-B0E7-EA0BF18DAEA3}" dt="2023-05-05T09:24:50.324" v="559"/>
          <ac:grpSpMkLst>
            <pc:docMk/>
            <pc:sldMk cId="953081821" sldId="291"/>
            <ac:grpSpMk id="54" creationId="{DA540F70-65B3-194B-5831-171B5521E2DF}"/>
          </ac:grpSpMkLst>
        </pc:grpChg>
        <pc:grpChg chg="mod">
          <ac:chgData name="sruthy s" userId="52ee26211da858fb" providerId="LiveId" clId="{25C17934-DC63-40DF-B0E7-EA0BF18DAEA3}" dt="2023-05-05T09:24:46.211" v="557"/>
          <ac:grpSpMkLst>
            <pc:docMk/>
            <pc:sldMk cId="953081821" sldId="291"/>
            <ac:grpSpMk id="55" creationId="{003444D1-133C-0B76-DEDE-43CC9CAC478A}"/>
          </ac:grpSpMkLst>
        </pc:grpChg>
        <pc:grpChg chg="mod">
          <ac:chgData name="sruthy s" userId="52ee26211da858fb" providerId="LiveId" clId="{25C17934-DC63-40DF-B0E7-EA0BF18DAEA3}" dt="2023-05-05T09:24:50.324" v="559"/>
          <ac:grpSpMkLst>
            <pc:docMk/>
            <pc:sldMk cId="953081821" sldId="291"/>
            <ac:grpSpMk id="57" creationId="{0A08880F-112E-144D-3C5C-A9006A8446B2}"/>
          </ac:grpSpMkLst>
        </pc:grpChg>
        <pc:graphicFrameChg chg="add mod">
          <ac:chgData name="sruthy s" userId="52ee26211da858fb" providerId="LiveId" clId="{25C17934-DC63-40DF-B0E7-EA0BF18DAEA3}" dt="2023-05-05T09:58:58.808" v="814"/>
          <ac:graphicFrameMkLst>
            <pc:docMk/>
            <pc:sldMk cId="953081821" sldId="291"/>
            <ac:graphicFrameMk id="14" creationId="{AEEA1E61-3FF5-E39B-3487-30C8552ED161}"/>
          </ac:graphicFrameMkLst>
        </pc:graphicFrameChg>
        <pc:graphicFrameChg chg="add mod modGraphic">
          <ac:chgData name="sruthy s" userId="52ee26211da858fb" providerId="LiveId" clId="{25C17934-DC63-40DF-B0E7-EA0BF18DAEA3}" dt="2023-05-18T15:38:11.942" v="8017" actId="5736"/>
          <ac:graphicFrameMkLst>
            <pc:docMk/>
            <pc:sldMk cId="953081821" sldId="291"/>
            <ac:graphicFrameMk id="24" creationId="{A19804FE-3AE1-9458-1237-C7755ECA37EE}"/>
          </ac:graphicFrameMkLst>
        </pc:graphicFrameChg>
        <pc:picChg chg="mod">
          <ac:chgData name="sruthy s" userId="52ee26211da858fb" providerId="LiveId" clId="{25C17934-DC63-40DF-B0E7-EA0BF18DAEA3}" dt="2023-05-08T07:28:42.076" v="2510" actId="1076"/>
          <ac:picMkLst>
            <pc:docMk/>
            <pc:sldMk cId="953081821" sldId="291"/>
            <ac:picMk id="4" creationId="{BAF0CAEF-4B9A-4D5B-5646-3C0519D11A19}"/>
          </ac:picMkLst>
        </pc:picChg>
        <pc:inkChg chg="add">
          <ac:chgData name="sruthy s" userId="52ee26211da858fb" providerId="LiveId" clId="{25C17934-DC63-40DF-B0E7-EA0BF18DAEA3}" dt="2023-05-05T09:24:07.394" v="513" actId="9405"/>
          <ac:inkMkLst>
            <pc:docMk/>
            <pc:sldMk cId="953081821" sldId="291"/>
            <ac:inkMk id="3" creationId="{FD26DD3B-97AF-CAE7-66E3-4A8AB1CCB344}"/>
          </ac:inkMkLst>
        </pc:inkChg>
        <pc:inkChg chg="add">
          <ac:chgData name="sruthy s" userId="52ee26211da858fb" providerId="LiveId" clId="{25C17934-DC63-40DF-B0E7-EA0BF18DAEA3}" dt="2023-05-09T05:32:44.352" v="7479" actId="9405"/>
          <ac:inkMkLst>
            <pc:docMk/>
            <pc:sldMk cId="953081821" sldId="291"/>
            <ac:inkMk id="5" creationId="{02FEE610-1E3C-266B-A921-0B9DFAA579B2}"/>
          </ac:inkMkLst>
        </pc:inkChg>
        <pc:inkChg chg="add mod">
          <ac:chgData name="sruthy s" userId="52ee26211da858fb" providerId="LiveId" clId="{25C17934-DC63-40DF-B0E7-EA0BF18DAEA3}" dt="2023-05-05T09:24:15.230" v="519"/>
          <ac:inkMkLst>
            <pc:docMk/>
            <pc:sldMk cId="953081821" sldId="291"/>
            <ac:inkMk id="6" creationId="{E6228B76-27CA-5E5C-B9C7-92A32EB05DBA}"/>
          </ac:inkMkLst>
        </pc:inkChg>
        <pc:inkChg chg="add mod">
          <ac:chgData name="sruthy s" userId="52ee26211da858fb" providerId="LiveId" clId="{25C17934-DC63-40DF-B0E7-EA0BF18DAEA3}" dt="2023-05-05T09:24:15.230" v="519"/>
          <ac:inkMkLst>
            <pc:docMk/>
            <pc:sldMk cId="953081821" sldId="291"/>
            <ac:inkMk id="7" creationId="{031623C7-265C-7654-8714-AE7FC7331DA4}"/>
          </ac:inkMkLst>
        </pc:inkChg>
        <pc:inkChg chg="add mod">
          <ac:chgData name="sruthy s" userId="52ee26211da858fb" providerId="LiveId" clId="{25C17934-DC63-40DF-B0E7-EA0BF18DAEA3}" dt="2023-05-05T09:24:15.230" v="519"/>
          <ac:inkMkLst>
            <pc:docMk/>
            <pc:sldMk cId="953081821" sldId="291"/>
            <ac:inkMk id="11" creationId="{D95002B4-77E4-7E73-035B-FF7809229C25}"/>
          </ac:inkMkLst>
        </pc:inkChg>
        <pc:inkChg chg="add mod">
          <ac:chgData name="sruthy s" userId="52ee26211da858fb" providerId="LiveId" clId="{25C17934-DC63-40DF-B0E7-EA0BF18DAEA3}" dt="2023-05-05T09:24:16.014" v="521"/>
          <ac:inkMkLst>
            <pc:docMk/>
            <pc:sldMk cId="953081821" sldId="291"/>
            <ac:inkMk id="13" creationId="{805DEFAC-EA32-AC84-1574-113B255E0FCD}"/>
          </ac:inkMkLst>
        </pc:inkChg>
        <pc:inkChg chg="add mod">
          <ac:chgData name="sruthy s" userId="52ee26211da858fb" providerId="LiveId" clId="{25C17934-DC63-40DF-B0E7-EA0BF18DAEA3}" dt="2023-05-05T09:24:16.014" v="521"/>
          <ac:inkMkLst>
            <pc:docMk/>
            <pc:sldMk cId="953081821" sldId="291"/>
            <ac:inkMk id="16" creationId="{805E36D6-1051-7798-E9E2-E011782C88E8}"/>
          </ac:inkMkLst>
        </pc:inkChg>
        <pc:inkChg chg="add mod">
          <ac:chgData name="sruthy s" userId="52ee26211da858fb" providerId="LiveId" clId="{25C17934-DC63-40DF-B0E7-EA0BF18DAEA3}" dt="2023-05-05T09:24:19.529" v="526"/>
          <ac:inkMkLst>
            <pc:docMk/>
            <pc:sldMk cId="953081821" sldId="291"/>
            <ac:inkMk id="18" creationId="{F177022E-40D7-065B-29B1-85C95DB74CFF}"/>
          </ac:inkMkLst>
        </pc:inkChg>
        <pc:inkChg chg="add mod">
          <ac:chgData name="sruthy s" userId="52ee26211da858fb" providerId="LiveId" clId="{25C17934-DC63-40DF-B0E7-EA0BF18DAEA3}" dt="2023-05-05T09:24:19.529" v="526"/>
          <ac:inkMkLst>
            <pc:docMk/>
            <pc:sldMk cId="953081821" sldId="291"/>
            <ac:inkMk id="19" creationId="{D5177B29-973B-903F-E816-7E4531285CFC}"/>
          </ac:inkMkLst>
        </pc:inkChg>
        <pc:inkChg chg="add mod">
          <ac:chgData name="sruthy s" userId="52ee26211da858fb" providerId="LiveId" clId="{25C17934-DC63-40DF-B0E7-EA0BF18DAEA3}" dt="2023-05-05T09:24:19.529" v="526"/>
          <ac:inkMkLst>
            <pc:docMk/>
            <pc:sldMk cId="953081821" sldId="291"/>
            <ac:inkMk id="20" creationId="{01AF629C-5EA8-395A-0ED9-99D6D0CA1E0C}"/>
          </ac:inkMkLst>
        </pc:inkChg>
        <pc:inkChg chg="add mod">
          <ac:chgData name="sruthy s" userId="52ee26211da858fb" providerId="LiveId" clId="{25C17934-DC63-40DF-B0E7-EA0BF18DAEA3}" dt="2023-05-05T09:24:25.374" v="534"/>
          <ac:inkMkLst>
            <pc:docMk/>
            <pc:sldMk cId="953081821" sldId="291"/>
            <ac:inkMk id="21" creationId="{AE03E8AD-1C83-7BD0-0190-A90895252807}"/>
          </ac:inkMkLst>
        </pc:inkChg>
        <pc:inkChg chg="add mod">
          <ac:chgData name="sruthy s" userId="52ee26211da858fb" providerId="LiveId" clId="{25C17934-DC63-40DF-B0E7-EA0BF18DAEA3}" dt="2023-05-05T09:24:25.374" v="534"/>
          <ac:inkMkLst>
            <pc:docMk/>
            <pc:sldMk cId="953081821" sldId="291"/>
            <ac:inkMk id="23" creationId="{3F9413C5-0F86-85A9-1A32-A902C775EBA5}"/>
          </ac:inkMkLst>
        </pc:inkChg>
        <pc:inkChg chg="add mod">
          <ac:chgData name="sruthy s" userId="52ee26211da858fb" providerId="LiveId" clId="{25C17934-DC63-40DF-B0E7-EA0BF18DAEA3}" dt="2023-05-05T09:24:25.374" v="534"/>
          <ac:inkMkLst>
            <pc:docMk/>
            <pc:sldMk cId="953081821" sldId="291"/>
            <ac:inkMk id="25" creationId="{BB16840E-1BCD-2DAF-A056-7F8A6455943D}"/>
          </ac:inkMkLst>
        </pc:inkChg>
        <pc:inkChg chg="add mod">
          <ac:chgData name="sruthy s" userId="52ee26211da858fb" providerId="LiveId" clId="{25C17934-DC63-40DF-B0E7-EA0BF18DAEA3}" dt="2023-05-05T09:24:25.374" v="534"/>
          <ac:inkMkLst>
            <pc:docMk/>
            <pc:sldMk cId="953081821" sldId="291"/>
            <ac:inkMk id="26" creationId="{576D1DE8-300A-4B49-DE83-591E8AFAED62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27" creationId="{57D274A7-7C3A-379C-6F50-C4CDDA561085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28" creationId="{DE3F4B81-4800-0C68-4ACF-33E1ACCE7C1D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29" creationId="{C43C36B9-5CE1-668D-9E31-D5B367E73CED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32" creationId="{BFEE9B54-5E88-5944-06DA-0930944DF346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34" creationId="{F88191D1-1488-59B5-CEED-9EC9BEEFC166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35" creationId="{ACE233B0-A9BC-13F7-8C3E-BB689A47F00F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36" creationId="{4E3A7EB0-C6DB-E013-E2E6-ECE19B2A4A05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37" creationId="{07D4EEB0-B913-4566-D42D-B3338F2845E0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38" creationId="{C1A10CFE-B831-6196-E70D-742904043463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40" creationId="{C0D9ACE2-3F50-6159-FB2B-0F28EFD3B08F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41" creationId="{8B4BCDB5-54AA-702A-3BEB-DB29EAF131F0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42" creationId="{8F743F90-D91B-E955-DD5B-2ADE670FBD2A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43" creationId="{97DE8CF3-FD25-FF40-ECF5-BF79EE727458}"/>
          </ac:inkMkLst>
        </pc:inkChg>
        <pc:inkChg chg="add mod">
          <ac:chgData name="sruthy s" userId="52ee26211da858fb" providerId="LiveId" clId="{25C17934-DC63-40DF-B0E7-EA0BF18DAEA3}" dt="2023-05-05T09:24:39.698" v="549"/>
          <ac:inkMkLst>
            <pc:docMk/>
            <pc:sldMk cId="953081821" sldId="291"/>
            <ac:inkMk id="45" creationId="{073CB964-E4B6-D870-B89C-BD57CA24D57D}"/>
          </ac:inkMkLst>
        </pc:inkChg>
        <pc:inkChg chg="add mod">
          <ac:chgData name="sruthy s" userId="52ee26211da858fb" providerId="LiveId" clId="{25C17934-DC63-40DF-B0E7-EA0BF18DAEA3}" dt="2023-05-05T09:24:46.211" v="557"/>
          <ac:inkMkLst>
            <pc:docMk/>
            <pc:sldMk cId="953081821" sldId="291"/>
            <ac:inkMk id="47" creationId="{A5FDFCCB-42D8-18B5-A880-7DF42474CE12}"/>
          </ac:inkMkLst>
        </pc:inkChg>
        <pc:inkChg chg="add mod">
          <ac:chgData name="sruthy s" userId="52ee26211da858fb" providerId="LiveId" clId="{25C17934-DC63-40DF-B0E7-EA0BF18DAEA3}" dt="2023-05-05T09:24:46.211" v="557"/>
          <ac:inkMkLst>
            <pc:docMk/>
            <pc:sldMk cId="953081821" sldId="291"/>
            <ac:inkMk id="48" creationId="{8EC23106-5FCB-8205-E6D5-0A13D5FF32FB}"/>
          </ac:inkMkLst>
        </pc:inkChg>
        <pc:inkChg chg="add mod">
          <ac:chgData name="sruthy s" userId="52ee26211da858fb" providerId="LiveId" clId="{25C17934-DC63-40DF-B0E7-EA0BF18DAEA3}" dt="2023-05-05T09:24:46.211" v="557"/>
          <ac:inkMkLst>
            <pc:docMk/>
            <pc:sldMk cId="953081821" sldId="291"/>
            <ac:inkMk id="49" creationId="{1266281B-71CF-B1F0-0DAC-DD4C8EE3D1F1}"/>
          </ac:inkMkLst>
        </pc:inkChg>
        <pc:inkChg chg="add mod">
          <ac:chgData name="sruthy s" userId="52ee26211da858fb" providerId="LiveId" clId="{25C17934-DC63-40DF-B0E7-EA0BF18DAEA3}" dt="2023-05-05T09:24:46.211" v="557"/>
          <ac:inkMkLst>
            <pc:docMk/>
            <pc:sldMk cId="953081821" sldId="291"/>
            <ac:inkMk id="50" creationId="{28B37825-476F-A99D-17CF-270DB0547B34}"/>
          </ac:inkMkLst>
        </pc:inkChg>
        <pc:inkChg chg="add mod">
          <ac:chgData name="sruthy s" userId="52ee26211da858fb" providerId="LiveId" clId="{25C17934-DC63-40DF-B0E7-EA0BF18DAEA3}" dt="2023-05-05T09:24:50.324" v="559"/>
          <ac:inkMkLst>
            <pc:docMk/>
            <pc:sldMk cId="953081821" sldId="291"/>
            <ac:inkMk id="51" creationId="{117F03F6-828A-6CA6-A2E2-60166449B10D}"/>
          </ac:inkMkLst>
        </pc:inkChg>
        <pc:inkChg chg="add mod">
          <ac:chgData name="sruthy s" userId="52ee26211da858fb" providerId="LiveId" clId="{25C17934-DC63-40DF-B0E7-EA0BF18DAEA3}" dt="2023-05-05T09:24:50.324" v="559"/>
          <ac:inkMkLst>
            <pc:docMk/>
            <pc:sldMk cId="953081821" sldId="291"/>
            <ac:inkMk id="52" creationId="{CA949932-5976-1219-AD85-590A9AE20E22}"/>
          </ac:inkMkLst>
        </pc:inkChg>
        <pc:inkChg chg="add mod">
          <ac:chgData name="sruthy s" userId="52ee26211da858fb" providerId="LiveId" clId="{25C17934-DC63-40DF-B0E7-EA0BF18DAEA3}" dt="2023-05-05T09:24:50.324" v="559"/>
          <ac:inkMkLst>
            <pc:docMk/>
            <pc:sldMk cId="953081821" sldId="291"/>
            <ac:inkMk id="53" creationId="{BB208B4B-0197-3B14-43D8-5A9D06088668}"/>
          </ac:inkMkLst>
        </pc:inkChg>
        <pc:inkChg chg="add mod">
          <ac:chgData name="sruthy s" userId="52ee26211da858fb" providerId="LiveId" clId="{25C17934-DC63-40DF-B0E7-EA0BF18DAEA3}" dt="2023-05-05T09:24:50.324" v="559"/>
          <ac:inkMkLst>
            <pc:docMk/>
            <pc:sldMk cId="953081821" sldId="291"/>
            <ac:inkMk id="56" creationId="{239CF410-0E82-E882-E3C0-3D6C0507E67A}"/>
          </ac:inkMkLst>
        </pc:inkChg>
      </pc:sldChg>
      <pc:sldChg chg="addSp delSp modSp add mod">
        <pc:chgData name="sruthy s" userId="52ee26211da858fb" providerId="LiveId" clId="{25C17934-DC63-40DF-B0E7-EA0BF18DAEA3}" dt="2023-05-18T15:52:28.386" v="8018" actId="5736"/>
        <pc:sldMkLst>
          <pc:docMk/>
          <pc:sldMk cId="606046610" sldId="292"/>
        </pc:sldMkLst>
        <pc:spChg chg="mod">
          <ac:chgData name="sruthy s" userId="52ee26211da858fb" providerId="LiveId" clId="{25C17934-DC63-40DF-B0E7-EA0BF18DAEA3}" dt="2023-05-09T05:26:37.028" v="7433" actId="20577"/>
          <ac:spMkLst>
            <pc:docMk/>
            <pc:sldMk cId="606046610" sldId="292"/>
            <ac:spMk id="2" creationId="{EE49E74B-9747-CA50-7209-4951ECB3003A}"/>
          </ac:spMkLst>
        </pc:spChg>
        <pc:spChg chg="add mod">
          <ac:chgData name="sruthy s" userId="52ee26211da858fb" providerId="LiveId" clId="{25C17934-DC63-40DF-B0E7-EA0BF18DAEA3}" dt="2023-05-08T09:02:40.506" v="2728" actId="20577"/>
          <ac:spMkLst>
            <pc:docMk/>
            <pc:sldMk cId="606046610" sldId="292"/>
            <ac:spMk id="4" creationId="{CBD35785-CF4A-99BB-B682-5DB1411A8BF1}"/>
          </ac:spMkLst>
        </pc:spChg>
        <pc:spChg chg="add mod">
          <ac:chgData name="sruthy s" userId="52ee26211da858fb" providerId="LiveId" clId="{25C17934-DC63-40DF-B0E7-EA0BF18DAEA3}" dt="2023-05-08T10:22:51.916" v="3059" actId="207"/>
          <ac:spMkLst>
            <pc:docMk/>
            <pc:sldMk cId="606046610" sldId="292"/>
            <ac:spMk id="9" creationId="{74F3AB4E-24D5-C5E3-810B-19ABB4DF6657}"/>
          </ac:spMkLst>
        </pc:spChg>
        <pc:spChg chg="add del mod">
          <ac:chgData name="sruthy s" userId="52ee26211da858fb" providerId="LiveId" clId="{25C17934-DC63-40DF-B0E7-EA0BF18DAEA3}" dt="2023-05-08T09:25:19.823" v="2938" actId="20577"/>
          <ac:spMkLst>
            <pc:docMk/>
            <pc:sldMk cId="606046610" sldId="292"/>
            <ac:spMk id="24" creationId="{5FF5E607-4C55-76EF-B924-C200B37FD21D}"/>
          </ac:spMkLst>
        </pc:spChg>
        <pc:spChg chg="add mod">
          <ac:chgData name="sruthy s" userId="52ee26211da858fb" providerId="LiveId" clId="{25C17934-DC63-40DF-B0E7-EA0BF18DAEA3}" dt="2023-05-08T09:29:34.820" v="2968" actId="20577"/>
          <ac:spMkLst>
            <pc:docMk/>
            <pc:sldMk cId="606046610" sldId="292"/>
            <ac:spMk id="30" creationId="{61373B48-C1CD-0397-7A4C-A7C7A92D5FB3}"/>
          </ac:spMkLst>
        </pc:spChg>
        <pc:spChg chg="mod">
          <ac:chgData name="sruthy s" userId="52ee26211da858fb" providerId="LiveId" clId="{25C17934-DC63-40DF-B0E7-EA0BF18DAEA3}" dt="2023-05-08T09:02:07.389" v="2722" actId="1076"/>
          <ac:spMkLst>
            <pc:docMk/>
            <pc:sldMk cId="606046610" sldId="292"/>
            <ac:spMk id="59" creationId="{497464D8-04CC-1365-1A89-5B74CC8DE05C}"/>
          </ac:spMkLst>
        </pc:spChg>
        <pc:graphicFrameChg chg="mod">
          <ac:chgData name="sruthy s" userId="52ee26211da858fb" providerId="LiveId" clId="{25C17934-DC63-40DF-B0E7-EA0BF18DAEA3}" dt="2023-05-08T09:01:34.945" v="2717"/>
          <ac:graphicFrameMkLst>
            <pc:docMk/>
            <pc:sldMk cId="606046610" sldId="292"/>
            <ac:graphicFrameMk id="14" creationId="{AEEA1E61-3FF5-E39B-3487-30C8552ED161}"/>
          </ac:graphicFrameMkLst>
        </pc:graphicFrameChg>
        <pc:graphicFrameChg chg="add mod">
          <ac:chgData name="sruthy s" userId="52ee26211da858fb" providerId="LiveId" clId="{25C17934-DC63-40DF-B0E7-EA0BF18DAEA3}" dt="2023-05-18T15:52:28.386" v="8018" actId="5736"/>
          <ac:graphicFrameMkLst>
            <pc:docMk/>
            <pc:sldMk cId="606046610" sldId="292"/>
            <ac:graphicFrameMk id="33" creationId="{36B723F1-DD15-DBC8-0F10-85C1E3FCE22A}"/>
          </ac:graphicFrameMkLst>
        </pc:graphicFrameChg>
        <pc:picChg chg="del">
          <ac:chgData name="sruthy s" userId="52ee26211da858fb" providerId="LiveId" clId="{25C17934-DC63-40DF-B0E7-EA0BF18DAEA3}" dt="2023-05-05T09:34:11.149" v="715" actId="478"/>
          <ac:picMkLst>
            <pc:docMk/>
            <pc:sldMk cId="606046610" sldId="292"/>
            <ac:picMk id="4" creationId="{BAF0CAEF-4B9A-4D5B-5646-3C0519D11A19}"/>
          </ac:picMkLst>
        </pc:picChg>
        <pc:picChg chg="add mod">
          <ac:chgData name="sruthy s" userId="52ee26211da858fb" providerId="LiveId" clId="{25C17934-DC63-40DF-B0E7-EA0BF18DAEA3}" dt="2023-05-08T09:05:55.529" v="2789" actId="1035"/>
          <ac:picMkLst>
            <pc:docMk/>
            <pc:sldMk cId="606046610" sldId="292"/>
            <ac:picMk id="5" creationId="{6D1DAC29-5847-9F8C-6D41-717EFCE9ED17}"/>
          </ac:picMkLst>
        </pc:picChg>
      </pc:sldChg>
      <pc:sldChg chg="addSp delSp modSp add mod">
        <pc:chgData name="sruthy s" userId="52ee26211da858fb" providerId="LiveId" clId="{25C17934-DC63-40DF-B0E7-EA0BF18DAEA3}" dt="2023-05-18T15:37:25.808" v="8015" actId="5736"/>
        <pc:sldMkLst>
          <pc:docMk/>
          <pc:sldMk cId="2459348168" sldId="293"/>
        </pc:sldMkLst>
        <pc:spChg chg="mod">
          <ac:chgData name="sruthy s" userId="52ee26211da858fb" providerId="LiveId" clId="{25C17934-DC63-40DF-B0E7-EA0BF18DAEA3}" dt="2023-05-09T05:29:30.424" v="7452" actId="20577"/>
          <ac:spMkLst>
            <pc:docMk/>
            <pc:sldMk cId="2459348168" sldId="293"/>
            <ac:spMk id="2" creationId="{EE49E74B-9747-CA50-7209-4951ECB3003A}"/>
          </ac:spMkLst>
        </pc:spChg>
        <pc:spChg chg="add mod">
          <ac:chgData name="sruthy s" userId="52ee26211da858fb" providerId="LiveId" clId="{25C17934-DC63-40DF-B0E7-EA0BF18DAEA3}" dt="2023-05-08T15:33:24.031" v="4643" actId="20577"/>
          <ac:spMkLst>
            <pc:docMk/>
            <pc:sldMk cId="2459348168" sldId="293"/>
            <ac:spMk id="4" creationId="{FF4EAEFA-9DC9-CC75-DEBC-5907681037CD}"/>
          </ac:spMkLst>
        </pc:spChg>
        <pc:spChg chg="add mod">
          <ac:chgData name="sruthy s" userId="52ee26211da858fb" providerId="LiveId" clId="{25C17934-DC63-40DF-B0E7-EA0BF18DAEA3}" dt="2023-05-08T20:47:45.978" v="7046" actId="108"/>
          <ac:spMkLst>
            <pc:docMk/>
            <pc:sldMk cId="2459348168" sldId="293"/>
            <ac:spMk id="9" creationId="{AE6FEC0B-0F5E-72E0-B2B3-2F6EB4CDC0F1}"/>
          </ac:spMkLst>
        </pc:spChg>
        <pc:spChg chg="add mod">
          <ac:chgData name="sruthy s" userId="52ee26211da858fb" providerId="LiveId" clId="{25C17934-DC63-40DF-B0E7-EA0BF18DAEA3}" dt="2023-05-08T15:56:30.326" v="4726" actId="20577"/>
          <ac:spMkLst>
            <pc:docMk/>
            <pc:sldMk cId="2459348168" sldId="293"/>
            <ac:spMk id="24" creationId="{CB891743-4F3B-19AB-F43D-C594B2C8F3BE}"/>
          </ac:spMkLst>
        </pc:spChg>
        <pc:spChg chg="add mod">
          <ac:chgData name="sruthy s" userId="52ee26211da858fb" providerId="LiveId" clId="{25C17934-DC63-40DF-B0E7-EA0BF18DAEA3}" dt="2023-05-08T16:20:12.375" v="5046" actId="20577"/>
          <ac:spMkLst>
            <pc:docMk/>
            <pc:sldMk cId="2459348168" sldId="293"/>
            <ac:spMk id="30" creationId="{2388EC45-2FF6-0FC9-F9DD-62E47725FD1E}"/>
          </ac:spMkLst>
        </pc:spChg>
        <pc:spChg chg="mod">
          <ac:chgData name="sruthy s" userId="52ee26211da858fb" providerId="LiveId" clId="{25C17934-DC63-40DF-B0E7-EA0BF18DAEA3}" dt="2023-05-08T15:31:40.108" v="4589" actId="1076"/>
          <ac:spMkLst>
            <pc:docMk/>
            <pc:sldMk cId="2459348168" sldId="293"/>
            <ac:spMk id="59" creationId="{497464D8-04CC-1365-1A89-5B74CC8DE05C}"/>
          </ac:spMkLst>
        </pc:spChg>
        <pc:grpChg chg="mod">
          <ac:chgData name="sruthy s" userId="52ee26211da858fb" providerId="LiveId" clId="{25C17934-DC63-40DF-B0E7-EA0BF18DAEA3}" dt="2023-05-08T16:14:12.848" v="4902" actId="1076"/>
          <ac:grpSpMkLst>
            <pc:docMk/>
            <pc:sldMk cId="2459348168" sldId="293"/>
            <ac:grpSpMk id="17" creationId="{693D9824-0A64-227B-D67D-D26C76B35A5F}"/>
          </ac:grpSpMkLst>
        </pc:grpChg>
        <pc:grpChg chg="mod">
          <ac:chgData name="sruthy s" userId="52ee26211da858fb" providerId="LiveId" clId="{25C17934-DC63-40DF-B0E7-EA0BF18DAEA3}" dt="2023-05-09T05:32:06.319" v="7473"/>
          <ac:grpSpMkLst>
            <pc:docMk/>
            <pc:sldMk cId="2459348168" sldId="293"/>
            <ac:grpSpMk id="54" creationId="{80986BFD-328C-0473-45A0-A871CFD2A314}"/>
          </ac:grpSpMkLst>
        </pc:grpChg>
        <pc:graphicFrameChg chg="mod">
          <ac:chgData name="sruthy s" userId="52ee26211da858fb" providerId="LiveId" clId="{25C17934-DC63-40DF-B0E7-EA0BF18DAEA3}" dt="2023-05-08T16:05:32.517" v="4849"/>
          <ac:graphicFrameMkLst>
            <pc:docMk/>
            <pc:sldMk cId="2459348168" sldId="293"/>
            <ac:graphicFrameMk id="14" creationId="{AEEA1E61-3FF5-E39B-3487-30C8552ED161}"/>
          </ac:graphicFrameMkLst>
        </pc:graphicFrameChg>
        <pc:graphicFrameChg chg="add mod">
          <ac:chgData name="sruthy s" userId="52ee26211da858fb" providerId="LiveId" clId="{25C17934-DC63-40DF-B0E7-EA0BF18DAEA3}" dt="2023-05-18T15:37:25.808" v="8015" actId="5736"/>
          <ac:graphicFrameMkLst>
            <pc:docMk/>
            <pc:sldMk cId="2459348168" sldId="293"/>
            <ac:graphicFrameMk id="44" creationId="{DA4D62EA-D1D4-5261-460D-8E3EA6EDDE9D}"/>
          </ac:graphicFrameMkLst>
        </pc:graphicFrameChg>
        <pc:picChg chg="del">
          <ac:chgData name="sruthy s" userId="52ee26211da858fb" providerId="LiveId" clId="{25C17934-DC63-40DF-B0E7-EA0BF18DAEA3}" dt="2023-05-05T09:36:13.119" v="746" actId="478"/>
          <ac:picMkLst>
            <pc:docMk/>
            <pc:sldMk cId="2459348168" sldId="293"/>
            <ac:picMk id="4" creationId="{BAF0CAEF-4B9A-4D5B-5646-3C0519D11A19}"/>
          </ac:picMkLst>
        </pc:picChg>
        <pc:picChg chg="add mod">
          <ac:chgData name="sruthy s" userId="52ee26211da858fb" providerId="LiveId" clId="{25C17934-DC63-40DF-B0E7-EA0BF18DAEA3}" dt="2023-05-09T05:29:10.453" v="7450" actId="1076"/>
          <ac:picMkLst>
            <pc:docMk/>
            <pc:sldMk cId="2459348168" sldId="293"/>
            <ac:picMk id="5" creationId="{1ABD4C5C-7C6B-B539-46AA-5810008DD707}"/>
          </ac:picMkLst>
        </pc:picChg>
        <pc:picChg chg="add del mod">
          <ac:chgData name="sruthy s" userId="52ee26211da858fb" providerId="LiveId" clId="{25C17934-DC63-40DF-B0E7-EA0BF18DAEA3}" dt="2023-05-08T16:13:52.452" v="4900" actId="478"/>
          <ac:picMkLst>
            <pc:docMk/>
            <pc:sldMk cId="2459348168" sldId="293"/>
            <ac:picMk id="33" creationId="{D485BFA6-D5D4-9B8F-1A23-883DFB5325B2}"/>
          </ac:picMkLst>
        </pc:picChg>
        <pc:picChg chg="add del mod">
          <ac:chgData name="sruthy s" userId="52ee26211da858fb" providerId="LiveId" clId="{25C17934-DC63-40DF-B0E7-EA0BF18DAEA3}" dt="2023-05-08T16:15:54.560" v="4906" actId="478"/>
          <ac:picMkLst>
            <pc:docMk/>
            <pc:sldMk cId="2459348168" sldId="293"/>
            <ac:picMk id="39" creationId="{F693057F-741A-2EC4-3E04-381926DA8333}"/>
          </ac:picMkLst>
        </pc:picChg>
        <pc:inkChg chg="add mod">
          <ac:chgData name="sruthy s" userId="52ee26211da858fb" providerId="LiveId" clId="{25C17934-DC63-40DF-B0E7-EA0BF18DAEA3}" dt="2023-05-09T05:32:06.319" v="7473"/>
          <ac:inkMkLst>
            <pc:docMk/>
            <pc:sldMk cId="2459348168" sldId="293"/>
            <ac:inkMk id="33" creationId="{C7732ECF-8D9F-2F06-FBE1-DEB9FC749323}"/>
          </ac:inkMkLst>
        </pc:inkChg>
        <pc:inkChg chg="add del mod">
          <ac:chgData name="sruthy s" userId="52ee26211da858fb" providerId="LiveId" clId="{25C17934-DC63-40DF-B0E7-EA0BF18DAEA3}" dt="2023-05-09T05:32:06.319" v="7473"/>
          <ac:inkMkLst>
            <pc:docMk/>
            <pc:sldMk cId="2459348168" sldId="293"/>
            <ac:inkMk id="39" creationId="{6020F5B7-0ACA-8100-86F1-418E48E947C5}"/>
          </ac:inkMkLst>
        </pc:inkChg>
        <pc:inkChg chg="add">
          <ac:chgData name="sruthy s" userId="52ee26211da858fb" providerId="LiveId" clId="{25C17934-DC63-40DF-B0E7-EA0BF18DAEA3}" dt="2023-05-09T05:32:09.551" v="7474" actId="9405"/>
          <ac:inkMkLst>
            <pc:docMk/>
            <pc:sldMk cId="2459348168" sldId="293"/>
            <ac:inkMk id="58" creationId="{79FEC9BE-2430-C848-2DE9-B86A4793A9AF}"/>
          </ac:inkMkLst>
        </pc:inkChg>
      </pc:sldChg>
      <pc:sldChg chg="addSp delSp modSp add mod">
        <pc:chgData name="sruthy s" userId="52ee26211da858fb" providerId="LiveId" clId="{25C17934-DC63-40DF-B0E7-EA0BF18DAEA3}" dt="2023-05-18T15:52:41.727" v="8019" actId="5736"/>
        <pc:sldMkLst>
          <pc:docMk/>
          <pc:sldMk cId="4755016" sldId="294"/>
        </pc:sldMkLst>
        <pc:spChg chg="mod">
          <ac:chgData name="sruthy s" userId="52ee26211da858fb" providerId="LiveId" clId="{25C17934-DC63-40DF-B0E7-EA0BF18DAEA3}" dt="2023-05-09T05:30:04.598" v="7459" actId="2711"/>
          <ac:spMkLst>
            <pc:docMk/>
            <pc:sldMk cId="4755016" sldId="294"/>
            <ac:spMk id="2" creationId="{EE49E74B-9747-CA50-7209-4951ECB3003A}"/>
          </ac:spMkLst>
        </pc:spChg>
        <pc:spChg chg="add mod">
          <ac:chgData name="sruthy s" userId="52ee26211da858fb" providerId="LiveId" clId="{25C17934-DC63-40DF-B0E7-EA0BF18DAEA3}" dt="2023-05-08T18:43:53.310" v="5812" actId="1076"/>
          <ac:spMkLst>
            <pc:docMk/>
            <pc:sldMk cId="4755016" sldId="294"/>
            <ac:spMk id="4" creationId="{10C97974-57BA-F7F0-1F9B-B58E1BA8AFCD}"/>
          </ac:spMkLst>
        </pc:spChg>
        <pc:spChg chg="add mod">
          <ac:chgData name="sruthy s" userId="52ee26211da858fb" providerId="LiveId" clId="{25C17934-DC63-40DF-B0E7-EA0BF18DAEA3}" dt="2023-05-08T19:03:35.714" v="6030" actId="1076"/>
          <ac:spMkLst>
            <pc:docMk/>
            <pc:sldMk cId="4755016" sldId="294"/>
            <ac:spMk id="5" creationId="{B926C5B4-96CC-7BA6-BD2C-8DDEC166251E}"/>
          </ac:spMkLst>
        </pc:spChg>
        <pc:spChg chg="add mod">
          <ac:chgData name="sruthy s" userId="52ee26211da858fb" providerId="LiveId" clId="{25C17934-DC63-40DF-B0E7-EA0BF18DAEA3}" dt="2023-05-08T20:55:10.737" v="7239" actId="207"/>
          <ac:spMkLst>
            <pc:docMk/>
            <pc:sldMk cId="4755016" sldId="294"/>
            <ac:spMk id="9" creationId="{3FBA19CA-4A9E-35D2-FC29-7F4DFA865487}"/>
          </ac:spMkLst>
        </pc:spChg>
        <pc:spChg chg="add mod">
          <ac:chgData name="sruthy s" userId="52ee26211da858fb" providerId="LiveId" clId="{25C17934-DC63-40DF-B0E7-EA0BF18DAEA3}" dt="2023-05-08T20:55:36.431" v="7240" actId="123"/>
          <ac:spMkLst>
            <pc:docMk/>
            <pc:sldMk cId="4755016" sldId="294"/>
            <ac:spMk id="24" creationId="{0C18817B-45AA-2953-9A3C-0F7700FD426D}"/>
          </ac:spMkLst>
        </pc:spChg>
        <pc:spChg chg="add mod">
          <ac:chgData name="sruthy s" userId="52ee26211da858fb" providerId="LiveId" clId="{25C17934-DC63-40DF-B0E7-EA0BF18DAEA3}" dt="2023-05-09T05:30:42.654" v="7468" actId="20577"/>
          <ac:spMkLst>
            <pc:docMk/>
            <pc:sldMk cId="4755016" sldId="294"/>
            <ac:spMk id="30" creationId="{D386F7B5-3152-18D5-FC20-6CF5623A61BE}"/>
          </ac:spMkLst>
        </pc:spChg>
        <pc:grpChg chg="mod">
          <ac:chgData name="sruthy s" userId="52ee26211da858fb" providerId="LiveId" clId="{25C17934-DC63-40DF-B0E7-EA0BF18DAEA3}" dt="2023-05-08T19:04:35.614" v="6034" actId="1076"/>
          <ac:grpSpMkLst>
            <pc:docMk/>
            <pc:sldMk cId="4755016" sldId="294"/>
            <ac:grpSpMk id="17" creationId="{693D9824-0A64-227B-D67D-D26C76B35A5F}"/>
          </ac:grpSpMkLst>
        </pc:grpChg>
        <pc:grpChg chg="mod">
          <ac:chgData name="sruthy s" userId="52ee26211da858fb" providerId="LiveId" clId="{25C17934-DC63-40DF-B0E7-EA0BF18DAEA3}" dt="2023-05-09T05:32:29.444" v="7478"/>
          <ac:grpSpMkLst>
            <pc:docMk/>
            <pc:sldMk cId="4755016" sldId="294"/>
            <ac:grpSpMk id="58" creationId="{DB93DCF0-7966-D0C0-D261-9CB2BD39B067}"/>
          </ac:grpSpMkLst>
        </pc:grpChg>
        <pc:graphicFrameChg chg="mod">
          <ac:chgData name="sruthy s" userId="52ee26211da858fb" providerId="LiveId" clId="{25C17934-DC63-40DF-B0E7-EA0BF18DAEA3}" dt="2023-05-08T18:59:13.902" v="5978"/>
          <ac:graphicFrameMkLst>
            <pc:docMk/>
            <pc:sldMk cId="4755016" sldId="294"/>
            <ac:graphicFrameMk id="14" creationId="{AEEA1E61-3FF5-E39B-3487-30C8552ED161}"/>
          </ac:graphicFrameMkLst>
        </pc:graphicFrameChg>
        <pc:graphicFrameChg chg="add mod">
          <ac:chgData name="sruthy s" userId="52ee26211da858fb" providerId="LiveId" clId="{25C17934-DC63-40DF-B0E7-EA0BF18DAEA3}" dt="2023-05-18T15:52:41.727" v="8019" actId="5736"/>
          <ac:graphicFrameMkLst>
            <pc:docMk/>
            <pc:sldMk cId="4755016" sldId="294"/>
            <ac:graphicFrameMk id="44" creationId="{0CF1992C-B55D-FBD7-5045-9FC9D10E57CF}"/>
          </ac:graphicFrameMkLst>
        </pc:graphicFrameChg>
        <pc:picChg chg="del">
          <ac:chgData name="sruthy s" userId="52ee26211da858fb" providerId="LiveId" clId="{25C17934-DC63-40DF-B0E7-EA0BF18DAEA3}" dt="2023-05-05T09:38:19.060" v="763" actId="478"/>
          <ac:picMkLst>
            <pc:docMk/>
            <pc:sldMk cId="4755016" sldId="294"/>
            <ac:picMk id="4" creationId="{BAF0CAEF-4B9A-4D5B-5646-3C0519D11A19}"/>
          </ac:picMkLst>
        </pc:picChg>
        <pc:picChg chg="add del mod">
          <ac:chgData name="sruthy s" userId="52ee26211da858fb" providerId="LiveId" clId="{25C17934-DC63-40DF-B0E7-EA0BF18DAEA3}" dt="2023-05-08T19:04:13.407" v="6032" actId="478"/>
          <ac:picMkLst>
            <pc:docMk/>
            <pc:sldMk cId="4755016" sldId="294"/>
            <ac:picMk id="33" creationId="{542F1361-8549-5B9E-ADFA-868E1111B8EB}"/>
          </ac:picMkLst>
        </pc:picChg>
        <pc:picChg chg="add del mod">
          <ac:chgData name="sruthy s" userId="52ee26211da858fb" providerId="LiveId" clId="{25C17934-DC63-40DF-B0E7-EA0BF18DAEA3}" dt="2023-05-08T19:05:04.524" v="6036" actId="478"/>
          <ac:picMkLst>
            <pc:docMk/>
            <pc:sldMk cId="4755016" sldId="294"/>
            <ac:picMk id="39" creationId="{E996DD33-4690-ACBB-9BAA-9E04C6A061D0}"/>
          </ac:picMkLst>
        </pc:picChg>
        <pc:inkChg chg="add mod">
          <ac:chgData name="sruthy s" userId="52ee26211da858fb" providerId="LiveId" clId="{25C17934-DC63-40DF-B0E7-EA0BF18DAEA3}" dt="2023-05-09T05:32:29.444" v="7478"/>
          <ac:inkMkLst>
            <pc:docMk/>
            <pc:sldMk cId="4755016" sldId="294"/>
            <ac:inkMk id="33" creationId="{72392745-E31D-86BC-3641-43F352868C1B}"/>
          </ac:inkMkLst>
        </pc:inkChg>
        <pc:inkChg chg="add mod">
          <ac:chgData name="sruthy s" userId="52ee26211da858fb" providerId="LiveId" clId="{25C17934-DC63-40DF-B0E7-EA0BF18DAEA3}" dt="2023-05-09T05:32:29.444" v="7478"/>
          <ac:inkMkLst>
            <pc:docMk/>
            <pc:sldMk cId="4755016" sldId="294"/>
            <ac:inkMk id="39" creationId="{750842A4-C1AF-937E-E8B5-A44B039D2377}"/>
          </ac:inkMkLst>
        </pc:inkChg>
        <pc:inkChg chg="add mod">
          <ac:chgData name="sruthy s" userId="52ee26211da858fb" providerId="LiveId" clId="{25C17934-DC63-40DF-B0E7-EA0BF18DAEA3}" dt="2023-05-09T05:32:29.444" v="7478"/>
          <ac:inkMkLst>
            <pc:docMk/>
            <pc:sldMk cId="4755016" sldId="294"/>
            <ac:inkMk id="54" creationId="{82062343-EE4C-33F8-FA99-3F0AEE3DA27A}"/>
          </ac:inkMkLst>
        </pc:inkChg>
      </pc:sldChg>
      <pc:sldChg chg="addSp delSp modSp new mod">
        <pc:chgData name="sruthy s" userId="52ee26211da858fb" providerId="LiveId" clId="{25C17934-DC63-40DF-B0E7-EA0BF18DAEA3}" dt="2023-05-09T05:07:17.796" v="7383" actId="1076"/>
        <pc:sldMkLst>
          <pc:docMk/>
          <pc:sldMk cId="1327240198" sldId="295"/>
        </pc:sldMkLst>
        <pc:spChg chg="mod">
          <ac:chgData name="sruthy s" userId="52ee26211da858fb" providerId="LiveId" clId="{25C17934-DC63-40DF-B0E7-EA0BF18DAEA3}" dt="2023-05-08T20:42:54.084" v="6955" actId="122"/>
          <ac:spMkLst>
            <pc:docMk/>
            <pc:sldMk cId="1327240198" sldId="295"/>
            <ac:spMk id="2" creationId="{FF713A1E-F19D-6696-101D-D81B7133084A}"/>
          </ac:spMkLst>
        </pc:spChg>
        <pc:spChg chg="del mod">
          <ac:chgData name="sruthy s" userId="52ee26211da858fb" providerId="LiveId" clId="{25C17934-DC63-40DF-B0E7-EA0BF18DAEA3}" dt="2023-05-05T14:27:48.884" v="1051" actId="478"/>
          <ac:spMkLst>
            <pc:docMk/>
            <pc:sldMk cId="1327240198" sldId="295"/>
            <ac:spMk id="3" creationId="{E539F8EE-EABE-AF83-ED3E-2D9D2170DD7A}"/>
          </ac:spMkLst>
        </pc:spChg>
        <pc:spChg chg="add mod">
          <ac:chgData name="sruthy s" userId="52ee26211da858fb" providerId="LiveId" clId="{25C17934-DC63-40DF-B0E7-EA0BF18DAEA3}" dt="2023-05-09T05:07:17.796" v="7383" actId="1076"/>
          <ac:spMkLst>
            <pc:docMk/>
            <pc:sldMk cId="1327240198" sldId="295"/>
            <ac:spMk id="9" creationId="{17FFF510-78B3-DE7F-DACB-44B6C6F91929}"/>
          </ac:spMkLst>
        </pc:spChg>
        <pc:spChg chg="add del mod">
          <ac:chgData name="sruthy s" userId="52ee26211da858fb" providerId="LiveId" clId="{25C17934-DC63-40DF-B0E7-EA0BF18DAEA3}" dt="2023-05-05T15:47:58.179" v="1339"/>
          <ac:spMkLst>
            <pc:docMk/>
            <pc:sldMk cId="1327240198" sldId="295"/>
            <ac:spMk id="10" creationId="{EC52FCED-65F1-50BE-5B63-215F56776982}"/>
          </ac:spMkLst>
        </pc:spChg>
        <pc:spChg chg="add mod">
          <ac:chgData name="sruthy s" userId="52ee26211da858fb" providerId="LiveId" clId="{25C17934-DC63-40DF-B0E7-EA0BF18DAEA3}" dt="2023-05-05T15:50:02.233" v="1379" actId="1076"/>
          <ac:spMkLst>
            <pc:docMk/>
            <pc:sldMk cId="1327240198" sldId="295"/>
            <ac:spMk id="11" creationId="{04B829E2-DA81-AF4E-00DE-CA6F11997AB1}"/>
          </ac:spMkLst>
        </pc:spChg>
        <pc:graphicFrameChg chg="add del mod">
          <ac:chgData name="sruthy s" userId="52ee26211da858fb" providerId="LiveId" clId="{25C17934-DC63-40DF-B0E7-EA0BF18DAEA3}" dt="2023-05-05T14:40:46.208" v="1088" actId="478"/>
          <ac:graphicFrameMkLst>
            <pc:docMk/>
            <pc:sldMk cId="1327240198" sldId="295"/>
            <ac:graphicFrameMk id="4" creationId="{4B706C42-4DAB-9112-4001-4D3D8E61C917}"/>
          </ac:graphicFrameMkLst>
        </pc:graphicFrameChg>
        <pc:graphicFrameChg chg="add mod">
          <ac:chgData name="sruthy s" userId="52ee26211da858fb" providerId="LiveId" clId="{25C17934-DC63-40DF-B0E7-EA0BF18DAEA3}" dt="2023-05-05T16:24:42.388" v="1510" actId="14100"/>
          <ac:graphicFrameMkLst>
            <pc:docMk/>
            <pc:sldMk cId="1327240198" sldId="295"/>
            <ac:graphicFrameMk id="5" creationId="{0F7A6653-B837-3B59-1F43-01CB22148DF7}"/>
          </ac:graphicFrameMkLst>
        </pc:graphicFrameChg>
        <pc:graphicFrameChg chg="add mod">
          <ac:chgData name="sruthy s" userId="52ee26211da858fb" providerId="LiveId" clId="{25C17934-DC63-40DF-B0E7-EA0BF18DAEA3}" dt="2023-05-05T15:41:04.747" v="1322" actId="1076"/>
          <ac:graphicFrameMkLst>
            <pc:docMk/>
            <pc:sldMk cId="1327240198" sldId="295"/>
            <ac:graphicFrameMk id="6" creationId="{65F72492-8F0A-8607-6FD3-27AFFA3397AC}"/>
          </ac:graphicFrameMkLst>
        </pc:graphicFrameChg>
        <pc:graphicFrameChg chg="add del mod">
          <ac:chgData name="sruthy s" userId="52ee26211da858fb" providerId="LiveId" clId="{25C17934-DC63-40DF-B0E7-EA0BF18DAEA3}" dt="2023-05-05T15:06:45.131" v="1183" actId="478"/>
          <ac:graphicFrameMkLst>
            <pc:docMk/>
            <pc:sldMk cId="1327240198" sldId="295"/>
            <ac:graphicFrameMk id="7" creationId="{EA80F68C-4816-4993-8EF3-7C88CC86036C}"/>
          </ac:graphicFrameMkLst>
        </pc:graphicFrameChg>
        <pc:graphicFrameChg chg="add del mod">
          <ac:chgData name="sruthy s" userId="52ee26211da858fb" providerId="LiveId" clId="{25C17934-DC63-40DF-B0E7-EA0BF18DAEA3}" dt="2023-05-05T15:38:12.871" v="1307" actId="478"/>
          <ac:graphicFrameMkLst>
            <pc:docMk/>
            <pc:sldMk cId="1327240198" sldId="295"/>
            <ac:graphicFrameMk id="8" creationId="{6BD02CE7-13B6-0BDE-4562-0B0DC2F4A6A5}"/>
          </ac:graphicFrameMkLst>
        </pc:graphicFrameChg>
      </pc:sldChg>
      <pc:sldChg chg="modSp add del mod setBg">
        <pc:chgData name="sruthy s" userId="52ee26211da858fb" providerId="LiveId" clId="{25C17934-DC63-40DF-B0E7-EA0BF18DAEA3}" dt="2023-05-05T15:08:50.825" v="1190" actId="2696"/>
        <pc:sldMkLst>
          <pc:docMk/>
          <pc:sldMk cId="51314531" sldId="296"/>
        </pc:sldMkLst>
        <pc:spChg chg="mod">
          <ac:chgData name="sruthy s" userId="52ee26211da858fb" providerId="LiveId" clId="{25C17934-DC63-40DF-B0E7-EA0BF18DAEA3}" dt="2023-05-05T15:08:19.484" v="1188" actId="26606"/>
          <ac:spMkLst>
            <pc:docMk/>
            <pc:sldMk cId="51314531" sldId="296"/>
            <ac:spMk id="2" creationId="{FF713A1E-F19D-6696-101D-D81B7133084A}"/>
          </ac:spMkLst>
        </pc:spChg>
        <pc:graphicFrameChg chg="mod">
          <ac:chgData name="sruthy s" userId="52ee26211da858fb" providerId="LiveId" clId="{25C17934-DC63-40DF-B0E7-EA0BF18DAEA3}" dt="2023-05-05T15:08:41.439" v="1189"/>
          <ac:graphicFrameMkLst>
            <pc:docMk/>
            <pc:sldMk cId="51314531" sldId="296"/>
            <ac:graphicFrameMk id="5" creationId="{0F7A6653-B837-3B59-1F43-01CB22148DF7}"/>
          </ac:graphicFrameMkLst>
        </pc:graphicFrameChg>
        <pc:graphicFrameChg chg="mod">
          <ac:chgData name="sruthy s" userId="52ee26211da858fb" providerId="LiveId" clId="{25C17934-DC63-40DF-B0E7-EA0BF18DAEA3}" dt="2023-05-05T15:08:19.484" v="1188" actId="26606"/>
          <ac:graphicFrameMkLst>
            <pc:docMk/>
            <pc:sldMk cId="51314531" sldId="296"/>
            <ac:graphicFrameMk id="6" creationId="{65F72492-8F0A-8607-6FD3-27AFFA3397AC}"/>
          </ac:graphicFrameMkLst>
        </pc:graphicFrameChg>
      </pc:sldChg>
      <pc:sldChg chg="addSp delSp modSp add mod">
        <pc:chgData name="sruthy s" userId="52ee26211da858fb" providerId="LiveId" clId="{25C17934-DC63-40DF-B0E7-EA0BF18DAEA3}" dt="2023-05-09T05:08:35.954" v="7388" actId="1076"/>
        <pc:sldMkLst>
          <pc:docMk/>
          <pc:sldMk cId="2403304281" sldId="296"/>
        </pc:sldMkLst>
        <pc:spChg chg="add del">
          <ac:chgData name="sruthy s" userId="52ee26211da858fb" providerId="LiveId" clId="{25C17934-DC63-40DF-B0E7-EA0BF18DAEA3}" dt="2023-05-09T05:08:02.048" v="7385" actId="478"/>
          <ac:spMkLst>
            <pc:docMk/>
            <pc:sldMk cId="2403304281" sldId="296"/>
            <ac:spMk id="2" creationId="{27A00B9E-EA46-6080-B8B2-D92814012366}"/>
          </ac:spMkLst>
        </pc:spChg>
        <pc:spChg chg="del mod">
          <ac:chgData name="sruthy s" userId="52ee26211da858fb" providerId="LiveId" clId="{25C17934-DC63-40DF-B0E7-EA0BF18DAEA3}" dt="2023-05-05T16:11:20.096" v="1453" actId="478"/>
          <ac:spMkLst>
            <pc:docMk/>
            <pc:sldMk cId="2403304281" sldId="296"/>
            <ac:spMk id="2" creationId="{FF713A1E-F19D-6696-101D-D81B7133084A}"/>
          </ac:spMkLst>
        </pc:spChg>
        <pc:spChg chg="add mod">
          <ac:chgData name="sruthy s" userId="52ee26211da858fb" providerId="LiveId" clId="{25C17934-DC63-40DF-B0E7-EA0BF18DAEA3}" dt="2023-05-09T05:08:35.954" v="7388" actId="1076"/>
          <ac:spMkLst>
            <pc:docMk/>
            <pc:sldMk cId="2403304281" sldId="296"/>
            <ac:spMk id="8" creationId="{FD6D3316-BF26-1D62-1655-28330000F909}"/>
          </ac:spMkLst>
        </pc:spChg>
        <pc:graphicFrameChg chg="add mod">
          <ac:chgData name="sruthy s" userId="52ee26211da858fb" providerId="LiveId" clId="{25C17934-DC63-40DF-B0E7-EA0BF18DAEA3}" dt="2023-05-05T16:25:02.961" v="1513" actId="1076"/>
          <ac:graphicFrameMkLst>
            <pc:docMk/>
            <pc:sldMk cId="2403304281" sldId="296"/>
            <ac:graphicFrameMk id="3" creationId="{4DA776D7-DD74-7B5F-221B-E54598C1403E}"/>
          </ac:graphicFrameMkLst>
        </pc:graphicFrameChg>
        <pc:graphicFrameChg chg="add mod">
          <ac:chgData name="sruthy s" userId="52ee26211da858fb" providerId="LiveId" clId="{25C17934-DC63-40DF-B0E7-EA0BF18DAEA3}" dt="2023-05-05T16:24:59.804" v="1512" actId="1076"/>
          <ac:graphicFrameMkLst>
            <pc:docMk/>
            <pc:sldMk cId="2403304281" sldId="296"/>
            <ac:graphicFrameMk id="4" creationId="{0013BB69-41D7-E61B-5007-7106630B4890}"/>
          </ac:graphicFrameMkLst>
        </pc:graphicFrameChg>
        <pc:graphicFrameChg chg="del">
          <ac:chgData name="sruthy s" userId="52ee26211da858fb" providerId="LiveId" clId="{25C17934-DC63-40DF-B0E7-EA0BF18DAEA3}" dt="2023-05-05T15:20:02.561" v="1192" actId="478"/>
          <ac:graphicFrameMkLst>
            <pc:docMk/>
            <pc:sldMk cId="2403304281" sldId="296"/>
            <ac:graphicFrameMk id="5" creationId="{0F7A6653-B837-3B59-1F43-01CB22148DF7}"/>
          </ac:graphicFrameMkLst>
        </pc:graphicFrameChg>
        <pc:graphicFrameChg chg="del">
          <ac:chgData name="sruthy s" userId="52ee26211da858fb" providerId="LiveId" clId="{25C17934-DC63-40DF-B0E7-EA0BF18DAEA3}" dt="2023-05-05T15:20:04.293" v="1193" actId="478"/>
          <ac:graphicFrameMkLst>
            <pc:docMk/>
            <pc:sldMk cId="2403304281" sldId="296"/>
            <ac:graphicFrameMk id="6" creationId="{65F72492-8F0A-8607-6FD3-27AFFA3397AC}"/>
          </ac:graphicFrameMkLst>
        </pc:graphicFrameChg>
      </pc:sldChg>
      <pc:sldChg chg="addSp delSp modSp new mod">
        <pc:chgData name="sruthy s" userId="52ee26211da858fb" providerId="LiveId" clId="{25C17934-DC63-40DF-B0E7-EA0BF18DAEA3}" dt="2023-05-11T06:57:23.428" v="7722" actId="1076"/>
        <pc:sldMkLst>
          <pc:docMk/>
          <pc:sldMk cId="4136902132" sldId="297"/>
        </pc:sldMkLst>
        <pc:spChg chg="mod">
          <ac:chgData name="sruthy s" userId="52ee26211da858fb" providerId="LiveId" clId="{25C17934-DC63-40DF-B0E7-EA0BF18DAEA3}" dt="2023-05-08T13:30:47.228" v="3685" actId="20577"/>
          <ac:spMkLst>
            <pc:docMk/>
            <pc:sldMk cId="4136902132" sldId="297"/>
            <ac:spMk id="2" creationId="{2145AEF9-0600-AF50-D1DE-33E96982C37F}"/>
          </ac:spMkLst>
        </pc:spChg>
        <pc:spChg chg="del mod">
          <ac:chgData name="sruthy s" userId="52ee26211da858fb" providerId="LiveId" clId="{25C17934-DC63-40DF-B0E7-EA0BF18DAEA3}" dt="2023-05-08T11:35:00.547" v="3249" actId="478"/>
          <ac:spMkLst>
            <pc:docMk/>
            <pc:sldMk cId="4136902132" sldId="297"/>
            <ac:spMk id="3" creationId="{912CF13D-F59E-E50E-4677-3FF2339EBA5B}"/>
          </ac:spMkLst>
        </pc:spChg>
        <pc:spChg chg="add mod">
          <ac:chgData name="sruthy s" userId="52ee26211da858fb" providerId="LiveId" clId="{25C17934-DC63-40DF-B0E7-EA0BF18DAEA3}" dt="2023-05-11T06:57:23.428" v="7722" actId="1076"/>
          <ac:spMkLst>
            <pc:docMk/>
            <pc:sldMk cId="4136902132" sldId="297"/>
            <ac:spMk id="4" creationId="{F625B4DF-1CC2-679A-8684-20DA0AB71525}"/>
          </ac:spMkLst>
        </pc:spChg>
        <pc:spChg chg="add del mod">
          <ac:chgData name="sruthy s" userId="52ee26211da858fb" providerId="LiveId" clId="{25C17934-DC63-40DF-B0E7-EA0BF18DAEA3}" dt="2023-05-08T11:35:13.088" v="3251" actId="478"/>
          <ac:spMkLst>
            <pc:docMk/>
            <pc:sldMk cId="4136902132" sldId="297"/>
            <ac:spMk id="13" creationId="{CF3140CF-3765-75FB-79E4-38BF56A6815E}"/>
          </ac:spMkLst>
        </pc:spChg>
        <pc:spChg chg="add mod">
          <ac:chgData name="sruthy s" userId="52ee26211da858fb" providerId="LiveId" clId="{25C17934-DC63-40DF-B0E7-EA0BF18DAEA3}" dt="2023-05-08T13:40:00.548" v="4082" actId="207"/>
          <ac:spMkLst>
            <pc:docMk/>
            <pc:sldMk cId="4136902132" sldId="297"/>
            <ac:spMk id="14" creationId="{E3C43D8D-0664-4EF9-C7C9-0488F38C3393}"/>
          </ac:spMkLst>
        </pc:spChg>
        <pc:graphicFrameChg chg="add del mod">
          <ac:chgData name="sruthy s" userId="52ee26211da858fb" providerId="LiveId" clId="{25C17934-DC63-40DF-B0E7-EA0BF18DAEA3}" dt="2023-05-05T16:27:59.929" v="1524"/>
          <ac:graphicFrameMkLst>
            <pc:docMk/>
            <pc:sldMk cId="4136902132" sldId="297"/>
            <ac:graphicFrameMk id="4" creationId="{2D191C3A-EE9D-5343-EE8E-370407AE7199}"/>
          </ac:graphicFrameMkLst>
        </pc:graphicFrameChg>
        <pc:graphicFrameChg chg="add mod">
          <ac:chgData name="sruthy s" userId="52ee26211da858fb" providerId="LiveId" clId="{25C17934-DC63-40DF-B0E7-EA0BF18DAEA3}" dt="2023-05-08T13:38:57.190" v="4080" actId="1076"/>
          <ac:graphicFrameMkLst>
            <pc:docMk/>
            <pc:sldMk cId="4136902132" sldId="297"/>
            <ac:graphicFrameMk id="5" creationId="{35D9837B-325D-7940-EFBB-44B1D04CC1B5}"/>
          </ac:graphicFrameMkLst>
        </pc:graphicFrameChg>
        <pc:picChg chg="add mod">
          <ac:chgData name="sruthy s" userId="52ee26211da858fb" providerId="LiveId" clId="{25C17934-DC63-40DF-B0E7-EA0BF18DAEA3}" dt="2023-05-08T11:36:49.573" v="3263" actId="1076"/>
          <ac:picMkLst>
            <pc:docMk/>
            <pc:sldMk cId="4136902132" sldId="297"/>
            <ac:picMk id="7" creationId="{DA5A42C2-BC56-40EF-F4FE-B772D75D85B5}"/>
          </ac:picMkLst>
        </pc:picChg>
        <pc:picChg chg="add del mod">
          <ac:chgData name="sruthy s" userId="52ee26211da858fb" providerId="LiveId" clId="{25C17934-DC63-40DF-B0E7-EA0BF18DAEA3}" dt="2023-05-08T08:22:31.336" v="2671" actId="478"/>
          <ac:picMkLst>
            <pc:docMk/>
            <pc:sldMk cId="4136902132" sldId="297"/>
            <ac:picMk id="9" creationId="{73F69521-B54F-B0E4-BF12-0FECA1DD422F}"/>
          </ac:picMkLst>
        </pc:picChg>
        <pc:picChg chg="add mod">
          <ac:chgData name="sruthy s" userId="52ee26211da858fb" providerId="LiveId" clId="{25C17934-DC63-40DF-B0E7-EA0BF18DAEA3}" dt="2023-05-08T11:36:53.651" v="3264" actId="1076"/>
          <ac:picMkLst>
            <pc:docMk/>
            <pc:sldMk cId="4136902132" sldId="297"/>
            <ac:picMk id="11" creationId="{CC057A5F-25C0-4E34-CF23-E2B938D3F28F}"/>
          </ac:picMkLst>
        </pc:picChg>
      </pc:sldChg>
      <pc:sldChg chg="addSp delSp modSp new del mod setBg setClrOvrMap">
        <pc:chgData name="sruthy s" userId="52ee26211da858fb" providerId="LiveId" clId="{25C17934-DC63-40DF-B0E7-EA0BF18DAEA3}" dt="2023-05-08T05:24:02.513" v="1635" actId="2696"/>
        <pc:sldMkLst>
          <pc:docMk/>
          <pc:sldMk cId="71978945" sldId="298"/>
        </pc:sldMkLst>
        <pc:spChg chg="mod">
          <ac:chgData name="sruthy s" userId="52ee26211da858fb" providerId="LiveId" clId="{25C17934-DC63-40DF-B0E7-EA0BF18DAEA3}" dt="2023-05-08T05:22:58.860" v="1622" actId="26606"/>
          <ac:spMkLst>
            <pc:docMk/>
            <pc:sldMk cId="71978945" sldId="298"/>
            <ac:spMk id="2" creationId="{38F73FDD-1812-9A5B-FF9B-60A1A803F13A}"/>
          </ac:spMkLst>
        </pc:spChg>
        <pc:spChg chg="mod">
          <ac:chgData name="sruthy s" userId="52ee26211da858fb" providerId="LiveId" clId="{25C17934-DC63-40DF-B0E7-EA0BF18DAEA3}" dt="2023-05-08T05:22:58.860" v="1622" actId="26606"/>
          <ac:spMkLst>
            <pc:docMk/>
            <pc:sldMk cId="71978945" sldId="298"/>
            <ac:spMk id="3" creationId="{6AC4DE91-C3DC-7AB1-D61F-8C25D33979D6}"/>
          </ac:spMkLst>
        </pc:spChg>
        <pc:spChg chg="add del">
          <ac:chgData name="sruthy s" userId="52ee26211da858fb" providerId="LiveId" clId="{25C17934-DC63-40DF-B0E7-EA0BF18DAEA3}" dt="2023-05-08T05:22:58.860" v="1622" actId="26606"/>
          <ac:spMkLst>
            <pc:docMk/>
            <pc:sldMk cId="71978945" sldId="298"/>
            <ac:spMk id="8" creationId="{1C3D9BD5-A493-4B97-963D-60135D533822}"/>
          </ac:spMkLst>
        </pc:spChg>
        <pc:spChg chg="add del">
          <ac:chgData name="sruthy s" userId="52ee26211da858fb" providerId="LiveId" clId="{25C17934-DC63-40DF-B0E7-EA0BF18DAEA3}" dt="2023-05-08T05:22:58.860" v="1622" actId="26606"/>
          <ac:spMkLst>
            <pc:docMk/>
            <pc:sldMk cId="71978945" sldId="298"/>
            <ac:spMk id="10" creationId="{1F759AF4-E342-4E60-8A32-C44A328F2F42}"/>
          </ac:spMkLst>
        </pc:spChg>
        <pc:picChg chg="add del">
          <ac:chgData name="sruthy s" userId="52ee26211da858fb" providerId="LiveId" clId="{25C17934-DC63-40DF-B0E7-EA0BF18DAEA3}" dt="2023-05-08T05:22:58.860" v="1622" actId="26606"/>
          <ac:picMkLst>
            <pc:docMk/>
            <pc:sldMk cId="71978945" sldId="298"/>
            <ac:picMk id="14" creationId="{538D3D22-8CB4-262E-0ECB-F7310D32CB05}"/>
          </ac:picMkLst>
        </pc:picChg>
        <pc:cxnChg chg="add del">
          <ac:chgData name="sruthy s" userId="52ee26211da858fb" providerId="LiveId" clId="{25C17934-DC63-40DF-B0E7-EA0BF18DAEA3}" dt="2023-05-08T05:22:58.860" v="1622" actId="26606"/>
          <ac:cxnSpMkLst>
            <pc:docMk/>
            <pc:sldMk cId="71978945" sldId="298"/>
            <ac:cxnSpMk id="12" creationId="{A49B2805-6469-407A-A68A-BB85AC8A8596}"/>
          </ac:cxnSpMkLst>
        </pc:cxnChg>
      </pc:sldChg>
      <pc:sldChg chg="addSp delSp modSp new del mod setBg">
        <pc:chgData name="sruthy s" userId="52ee26211da858fb" providerId="LiveId" clId="{25C17934-DC63-40DF-B0E7-EA0BF18DAEA3}" dt="2023-05-08T19:50:44.865" v="6435" actId="2696"/>
        <pc:sldMkLst>
          <pc:docMk/>
          <pc:sldMk cId="301360895" sldId="299"/>
        </pc:sldMkLst>
        <pc:spChg chg="del">
          <ac:chgData name="sruthy s" userId="52ee26211da858fb" providerId="LiveId" clId="{25C17934-DC63-40DF-B0E7-EA0BF18DAEA3}" dt="2023-05-08T05:18:20.325" v="1598" actId="478"/>
          <ac:spMkLst>
            <pc:docMk/>
            <pc:sldMk cId="301360895" sldId="299"/>
            <ac:spMk id="2" creationId="{F61F64E7-FF3B-8A7B-A098-5BFF639764E0}"/>
          </ac:spMkLst>
        </pc:spChg>
        <pc:spChg chg="mod">
          <ac:chgData name="sruthy s" userId="52ee26211da858fb" providerId="LiveId" clId="{25C17934-DC63-40DF-B0E7-EA0BF18DAEA3}" dt="2023-05-08T05:18:42.593" v="1612" actId="26606"/>
          <ac:spMkLst>
            <pc:docMk/>
            <pc:sldMk cId="301360895" sldId="299"/>
            <ac:spMk id="3" creationId="{71D41427-8EFA-FB96-0151-9C79E0D58199}"/>
          </ac:spMkLst>
        </pc:spChg>
        <pc:spChg chg="add">
          <ac:chgData name="sruthy s" userId="52ee26211da858fb" providerId="LiveId" clId="{25C17934-DC63-40DF-B0E7-EA0BF18DAEA3}" dt="2023-05-08T05:18:42.593" v="1612" actId="26606"/>
          <ac:spMkLst>
            <pc:docMk/>
            <pc:sldMk cId="301360895" sldId="299"/>
            <ac:spMk id="10" creationId="{2A2456A0-13DF-4BA8-9BDD-168E874C4211}"/>
          </ac:spMkLst>
        </pc:spChg>
        <pc:picChg chg="add">
          <ac:chgData name="sruthy s" userId="52ee26211da858fb" providerId="LiveId" clId="{25C17934-DC63-40DF-B0E7-EA0BF18DAEA3}" dt="2023-05-08T05:18:42.593" v="1612" actId="26606"/>
          <ac:picMkLst>
            <pc:docMk/>
            <pc:sldMk cId="301360895" sldId="299"/>
            <ac:picMk id="7" creationId="{0C97F013-ED94-9CC9-67A4-AB82C51FB5C5}"/>
          </ac:picMkLst>
        </pc:picChg>
        <pc:picChg chg="add">
          <ac:chgData name="sruthy s" userId="52ee26211da858fb" providerId="LiveId" clId="{25C17934-DC63-40DF-B0E7-EA0BF18DAEA3}" dt="2023-05-08T05:18:42.593" v="1612" actId="26606"/>
          <ac:picMkLst>
            <pc:docMk/>
            <pc:sldMk cId="301360895" sldId="299"/>
            <ac:picMk id="12" creationId="{7AEE9CAC-347C-43C2-AE87-6BC5566E6068}"/>
          </ac:picMkLst>
        </pc:picChg>
      </pc:sldChg>
      <pc:sldChg chg="addSp delSp modSp new mod setBg">
        <pc:chgData name="sruthy s" userId="52ee26211da858fb" providerId="LiveId" clId="{25C17934-DC63-40DF-B0E7-EA0BF18DAEA3}" dt="2023-05-08T20:45:01.720" v="7008" actId="1035"/>
        <pc:sldMkLst>
          <pc:docMk/>
          <pc:sldMk cId="2242710800" sldId="300"/>
        </pc:sldMkLst>
        <pc:spChg chg="mod">
          <ac:chgData name="sruthy s" userId="52ee26211da858fb" providerId="LiveId" clId="{25C17934-DC63-40DF-B0E7-EA0BF18DAEA3}" dt="2023-05-08T20:44:44.399" v="6975" actId="1035"/>
          <ac:spMkLst>
            <pc:docMk/>
            <pc:sldMk cId="2242710800" sldId="300"/>
            <ac:spMk id="2" creationId="{AA0B6738-6A11-C736-CFE5-F70F1F8F5BBE}"/>
          </ac:spMkLst>
        </pc:spChg>
        <pc:spChg chg="mod">
          <ac:chgData name="sruthy s" userId="52ee26211da858fb" providerId="LiveId" clId="{25C17934-DC63-40DF-B0E7-EA0BF18DAEA3}" dt="2023-05-08T20:45:01.720" v="7008" actId="1035"/>
          <ac:spMkLst>
            <pc:docMk/>
            <pc:sldMk cId="2242710800" sldId="300"/>
            <ac:spMk id="3" creationId="{7F118847-4BC8-54E4-074C-0F091237D81B}"/>
          </ac:spMkLst>
        </pc:spChg>
        <pc:picChg chg="add del mod">
          <ac:chgData name="sruthy s" userId="52ee26211da858fb" providerId="LiveId" clId="{25C17934-DC63-40DF-B0E7-EA0BF18DAEA3}" dt="2023-05-08T06:44:31.535" v="2219" actId="478"/>
          <ac:picMkLst>
            <pc:docMk/>
            <pc:sldMk cId="2242710800" sldId="300"/>
            <ac:picMk id="5" creationId="{11C4D040-CBBB-C58A-14E3-D87CD8CED5C4}"/>
          </ac:picMkLst>
        </pc:picChg>
        <pc:picChg chg="add del mod">
          <ac:chgData name="sruthy s" userId="52ee26211da858fb" providerId="LiveId" clId="{25C17934-DC63-40DF-B0E7-EA0BF18DAEA3}" dt="2023-05-08T06:53:38.121" v="2270" actId="478"/>
          <ac:picMkLst>
            <pc:docMk/>
            <pc:sldMk cId="2242710800" sldId="300"/>
            <ac:picMk id="7" creationId="{86DC2978-B714-1670-83E3-5A21FA94E118}"/>
          </ac:picMkLst>
        </pc:picChg>
        <pc:picChg chg="add del mod">
          <ac:chgData name="sruthy s" userId="52ee26211da858fb" providerId="LiveId" clId="{25C17934-DC63-40DF-B0E7-EA0BF18DAEA3}" dt="2023-05-08T06:53:37.089" v="2269" actId="478"/>
          <ac:picMkLst>
            <pc:docMk/>
            <pc:sldMk cId="2242710800" sldId="300"/>
            <ac:picMk id="9" creationId="{0189C410-47FF-D7B7-308B-D33A7860622A}"/>
          </ac:picMkLst>
        </pc:picChg>
        <pc:picChg chg="add mod">
          <ac:chgData name="sruthy s" userId="52ee26211da858fb" providerId="LiveId" clId="{25C17934-DC63-40DF-B0E7-EA0BF18DAEA3}" dt="2023-05-08T20:45:01.720" v="7008" actId="1035"/>
          <ac:picMkLst>
            <pc:docMk/>
            <pc:sldMk cId="2242710800" sldId="300"/>
            <ac:picMk id="11" creationId="{7E970284-3D7A-85ED-1CE3-AC573BB98AD4}"/>
          </ac:picMkLst>
        </pc:picChg>
        <pc:picChg chg="add del mod">
          <ac:chgData name="sruthy s" userId="52ee26211da858fb" providerId="LiveId" clId="{25C17934-DC63-40DF-B0E7-EA0BF18DAEA3}" dt="2023-05-08T06:53:30.075" v="2267" actId="478"/>
          <ac:picMkLst>
            <pc:docMk/>
            <pc:sldMk cId="2242710800" sldId="300"/>
            <ac:picMk id="13" creationId="{F979DEE4-C467-BBBD-B928-6CB3315A603B}"/>
          </ac:picMkLst>
        </pc:picChg>
        <pc:picChg chg="add mod">
          <ac:chgData name="sruthy s" userId="52ee26211da858fb" providerId="LiveId" clId="{25C17934-DC63-40DF-B0E7-EA0BF18DAEA3}" dt="2023-05-08T20:45:01.720" v="7008" actId="1035"/>
          <ac:picMkLst>
            <pc:docMk/>
            <pc:sldMk cId="2242710800" sldId="300"/>
            <ac:picMk id="15" creationId="{D7117848-AD14-81F4-C88F-DEEFA87EF8AB}"/>
          </ac:picMkLst>
        </pc:picChg>
        <pc:picChg chg="add mod">
          <ac:chgData name="sruthy s" userId="52ee26211da858fb" providerId="LiveId" clId="{25C17934-DC63-40DF-B0E7-EA0BF18DAEA3}" dt="2023-05-08T20:45:01.720" v="7008" actId="1035"/>
          <ac:picMkLst>
            <pc:docMk/>
            <pc:sldMk cId="2242710800" sldId="300"/>
            <ac:picMk id="17" creationId="{432484FB-DE3C-1A84-689C-CE60625F59D3}"/>
          </ac:picMkLst>
        </pc:picChg>
        <pc:picChg chg="add del mod">
          <ac:chgData name="sruthy s" userId="52ee26211da858fb" providerId="LiveId" clId="{25C17934-DC63-40DF-B0E7-EA0BF18DAEA3}" dt="2023-05-08T06:44:46.151" v="2223" actId="478"/>
          <ac:picMkLst>
            <pc:docMk/>
            <pc:sldMk cId="2242710800" sldId="300"/>
            <ac:picMk id="19" creationId="{05594FF8-A322-95CD-5F20-14F03848917D}"/>
          </ac:picMkLst>
        </pc:picChg>
        <pc:picChg chg="add mod">
          <ac:chgData name="sruthy s" userId="52ee26211da858fb" providerId="LiveId" clId="{25C17934-DC63-40DF-B0E7-EA0BF18DAEA3}" dt="2023-05-08T20:45:01.720" v="7008" actId="1035"/>
          <ac:picMkLst>
            <pc:docMk/>
            <pc:sldMk cId="2242710800" sldId="300"/>
            <ac:picMk id="21" creationId="{7E2EEB2A-C60B-F343-D293-CEC4BA87F3B9}"/>
          </ac:picMkLst>
        </pc:picChg>
        <pc:picChg chg="add mod">
          <ac:chgData name="sruthy s" userId="52ee26211da858fb" providerId="LiveId" clId="{25C17934-DC63-40DF-B0E7-EA0BF18DAEA3}" dt="2023-05-08T20:45:01.720" v="7008" actId="1035"/>
          <ac:picMkLst>
            <pc:docMk/>
            <pc:sldMk cId="2242710800" sldId="300"/>
            <ac:picMk id="23" creationId="{940D75AB-AD2C-4585-BB06-048846F82EF7}"/>
          </ac:picMkLst>
        </pc:picChg>
      </pc:sldChg>
      <pc:sldChg chg="addSp delSp modSp add del mod setBg addAnim delAnim">
        <pc:chgData name="sruthy s" userId="52ee26211da858fb" providerId="LiveId" clId="{25C17934-DC63-40DF-B0E7-EA0BF18DAEA3}" dt="2023-05-08T05:53:49.610" v="1906" actId="2696"/>
        <pc:sldMkLst>
          <pc:docMk/>
          <pc:sldMk cId="599368609" sldId="301"/>
        </pc:sldMkLst>
        <pc:spChg chg="del mod">
          <ac:chgData name="sruthy s" userId="52ee26211da858fb" providerId="LiveId" clId="{25C17934-DC63-40DF-B0E7-EA0BF18DAEA3}" dt="2023-05-08T05:52:14.144" v="1890" actId="478"/>
          <ac:spMkLst>
            <pc:docMk/>
            <pc:sldMk cId="599368609" sldId="301"/>
            <ac:spMk id="2" creationId="{0D1F047C-C727-42A7-85C5-68C5AA1B1A93}"/>
          </ac:spMkLst>
        </pc:spChg>
        <pc:spChg chg="del">
          <ac:chgData name="sruthy s" userId="52ee26211da858fb" providerId="LiveId" clId="{25C17934-DC63-40DF-B0E7-EA0BF18DAEA3}" dt="2023-05-08T05:52:17.099" v="1891" actId="478"/>
          <ac:spMkLst>
            <pc:docMk/>
            <pc:sldMk cId="599368609" sldId="301"/>
            <ac:spMk id="3" creationId="{DB93FB3F-A8D4-46D3-A1C6-C79C64563729}"/>
          </ac:spMkLst>
        </pc:spChg>
        <pc:spChg chg="add del mod">
          <ac:chgData name="sruthy s" userId="52ee26211da858fb" providerId="LiveId" clId="{25C17934-DC63-40DF-B0E7-EA0BF18DAEA3}" dt="2023-05-08T05:52:29.305" v="1896" actId="478"/>
          <ac:spMkLst>
            <pc:docMk/>
            <pc:sldMk cId="599368609" sldId="301"/>
            <ac:spMk id="12" creationId="{6CD8610E-48CB-4370-A50E-D23D21E6CE34}"/>
          </ac:spMkLst>
        </pc:spChg>
        <pc:spChg chg="add del mod">
          <ac:chgData name="sruthy s" userId="52ee26211da858fb" providerId="LiveId" clId="{25C17934-DC63-40DF-B0E7-EA0BF18DAEA3}" dt="2023-05-08T05:52:27.611" v="1895" actId="478"/>
          <ac:spMkLst>
            <pc:docMk/>
            <pc:sldMk cId="599368609" sldId="301"/>
            <ac:spMk id="14" creationId="{DFAAA700-1002-CAF3-1D89-5A7F7F011194}"/>
          </ac:spMkLst>
        </pc:spChg>
        <pc:spChg chg="add mod">
          <ac:chgData name="sruthy s" userId="52ee26211da858fb" providerId="LiveId" clId="{25C17934-DC63-40DF-B0E7-EA0BF18DAEA3}" dt="2023-05-08T05:53:42.777" v="1904" actId="14100"/>
          <ac:spMkLst>
            <pc:docMk/>
            <pc:sldMk cId="599368609" sldId="301"/>
            <ac:spMk id="15" creationId="{0D215908-621F-28A1-23A2-39D31016D76C}"/>
          </ac:spMkLst>
        </pc:spChg>
        <pc:spChg chg="add del">
          <ac:chgData name="sruthy s" userId="52ee26211da858fb" providerId="LiveId" clId="{25C17934-DC63-40DF-B0E7-EA0BF18DAEA3}" dt="2023-05-08T05:53:36.771" v="1903" actId="26606"/>
          <ac:spMkLst>
            <pc:docMk/>
            <pc:sldMk cId="599368609" sldId="301"/>
            <ac:spMk id="125" creationId="{72CA733A-8D25-4E63-8273-CC14052E0E8A}"/>
          </ac:spMkLst>
        </pc:spChg>
        <pc:spChg chg="add">
          <ac:chgData name="sruthy s" userId="52ee26211da858fb" providerId="LiveId" clId="{25C17934-DC63-40DF-B0E7-EA0BF18DAEA3}" dt="2023-05-08T05:53:36.771" v="1903" actId="26606"/>
          <ac:spMkLst>
            <pc:docMk/>
            <pc:sldMk cId="599368609" sldId="301"/>
            <ac:spMk id="132" creationId="{007891EC-4501-44ED-A8C8-B11B6DB767AB}"/>
          </ac:spMkLst>
        </pc:spChg>
        <pc:picChg chg="del">
          <ac:chgData name="sruthy s" userId="52ee26211da858fb" providerId="LiveId" clId="{25C17934-DC63-40DF-B0E7-EA0BF18DAEA3}" dt="2023-05-08T05:52:20.990" v="1892" actId="478"/>
          <ac:picMkLst>
            <pc:docMk/>
            <pc:sldMk cId="599368609" sldId="301"/>
            <ac:picMk id="4" creationId="{DA156510-D066-2638-0804-7854FD260481}"/>
          </ac:picMkLst>
        </pc:picChg>
        <pc:picChg chg="del">
          <ac:chgData name="sruthy s" userId="52ee26211da858fb" providerId="LiveId" clId="{25C17934-DC63-40DF-B0E7-EA0BF18DAEA3}" dt="2023-05-08T05:46:27.282" v="1879" actId="478"/>
          <ac:picMkLst>
            <pc:docMk/>
            <pc:sldMk cId="599368609" sldId="301"/>
            <ac:picMk id="6" creationId="{9A5D9ED1-DFCC-4799-89E2-D118451B98DF}"/>
          </ac:picMkLst>
        </pc:picChg>
        <pc:picChg chg="del">
          <ac:chgData name="sruthy s" userId="52ee26211da858fb" providerId="LiveId" clId="{25C17934-DC63-40DF-B0E7-EA0BF18DAEA3}" dt="2023-05-08T05:52:23.916" v="1894" actId="478"/>
          <ac:picMkLst>
            <pc:docMk/>
            <pc:sldMk cId="599368609" sldId="301"/>
            <ac:picMk id="7" creationId="{AE787627-E864-AB4F-BA7B-D7B3EA74DC59}"/>
          </ac:picMkLst>
        </pc:picChg>
        <pc:picChg chg="add del mod">
          <ac:chgData name="sruthy s" userId="52ee26211da858fb" providerId="LiveId" clId="{25C17934-DC63-40DF-B0E7-EA0BF18DAEA3}" dt="2023-05-08T05:47:29.206" v="1887" actId="478"/>
          <ac:picMkLst>
            <pc:docMk/>
            <pc:sldMk cId="599368609" sldId="301"/>
            <ac:picMk id="8" creationId="{CB40503C-368E-D036-003C-FF98671826FE}"/>
          </ac:picMkLst>
        </pc:picChg>
        <pc:picChg chg="add mod">
          <ac:chgData name="sruthy s" userId="52ee26211da858fb" providerId="LiveId" clId="{25C17934-DC63-40DF-B0E7-EA0BF18DAEA3}" dt="2023-05-08T05:53:43.688" v="1905" actId="1076"/>
          <ac:picMkLst>
            <pc:docMk/>
            <pc:sldMk cId="599368609" sldId="301"/>
            <ac:picMk id="9" creationId="{4E47F06A-E427-7E19-C5B0-6D7F11A5A67A}"/>
          </ac:picMkLst>
        </pc:picChg>
        <pc:picChg chg="del">
          <ac:chgData name="sruthy s" userId="52ee26211da858fb" providerId="LiveId" clId="{25C17934-DC63-40DF-B0E7-EA0BF18DAEA3}" dt="2023-05-08T05:52:23.133" v="1893" actId="478"/>
          <ac:picMkLst>
            <pc:docMk/>
            <pc:sldMk cId="599368609" sldId="301"/>
            <ac:picMk id="10" creationId="{92CA2B1A-167F-DAC3-7304-BEDA30E675EF}"/>
          </ac:picMkLst>
        </pc:picChg>
        <pc:picChg chg="add del">
          <ac:chgData name="sruthy s" userId="52ee26211da858fb" providerId="LiveId" clId="{25C17934-DC63-40DF-B0E7-EA0BF18DAEA3}" dt="2023-05-08T05:53:36.771" v="1903" actId="26606"/>
          <ac:picMkLst>
            <pc:docMk/>
            <pc:sldMk cId="599368609" sldId="301"/>
            <ac:picMk id="127" creationId="{2BFB581C-2142-4222-9A3B-905AD6C09535}"/>
          </ac:picMkLst>
        </pc:picChg>
        <pc:cxnChg chg="add">
          <ac:chgData name="sruthy s" userId="52ee26211da858fb" providerId="LiveId" clId="{25C17934-DC63-40DF-B0E7-EA0BF18DAEA3}" dt="2023-05-08T05:53:36.771" v="1903" actId="26606"/>
          <ac:cxnSpMkLst>
            <pc:docMk/>
            <pc:sldMk cId="599368609" sldId="301"/>
            <ac:cxnSpMk id="134" creationId="{34E5597F-CE67-4085-9548-E6A8036DA3BB}"/>
          </ac:cxnSpMkLst>
        </pc:cxnChg>
      </pc:sldChg>
      <pc:sldChg chg="addSp delSp modSp new mod">
        <pc:chgData name="sruthy s" userId="52ee26211da858fb" providerId="LiveId" clId="{25C17934-DC63-40DF-B0E7-EA0BF18DAEA3}" dt="2023-05-08T20:45:56.944" v="7010" actId="255"/>
        <pc:sldMkLst>
          <pc:docMk/>
          <pc:sldMk cId="1276550071" sldId="301"/>
        </pc:sldMkLst>
        <pc:spChg chg="add del mod">
          <ac:chgData name="sruthy s" userId="52ee26211da858fb" providerId="LiveId" clId="{25C17934-DC63-40DF-B0E7-EA0BF18DAEA3}" dt="2023-05-08T20:45:56.944" v="7010" actId="255"/>
          <ac:spMkLst>
            <pc:docMk/>
            <pc:sldMk cId="1276550071" sldId="301"/>
            <ac:spMk id="2" creationId="{604257EE-DA74-FD86-0A3F-A293D54CE1BF}"/>
          </ac:spMkLst>
        </pc:spChg>
        <pc:spChg chg="del">
          <ac:chgData name="sruthy s" userId="52ee26211da858fb" providerId="LiveId" clId="{25C17934-DC63-40DF-B0E7-EA0BF18DAEA3}" dt="2023-05-08T12:40:49.187" v="3430" actId="478"/>
          <ac:spMkLst>
            <pc:docMk/>
            <pc:sldMk cId="1276550071" sldId="301"/>
            <ac:spMk id="3" creationId="{D88615AB-4697-45CA-67D2-E652791735EF}"/>
          </ac:spMkLst>
        </pc:spChg>
        <pc:spChg chg="add del mod">
          <ac:chgData name="sruthy s" userId="52ee26211da858fb" providerId="LiveId" clId="{25C17934-DC63-40DF-B0E7-EA0BF18DAEA3}" dt="2023-05-08T12:45:26.007" v="3450" actId="478"/>
          <ac:spMkLst>
            <pc:docMk/>
            <pc:sldMk cId="1276550071" sldId="301"/>
            <ac:spMk id="5" creationId="{EB525433-C5BC-D1F2-E88E-5BE027B3E0D1}"/>
          </ac:spMkLst>
        </pc:spChg>
        <pc:spChg chg="add del">
          <ac:chgData name="sruthy s" userId="52ee26211da858fb" providerId="LiveId" clId="{25C17934-DC63-40DF-B0E7-EA0BF18DAEA3}" dt="2023-05-08T12:42:59.019" v="3438" actId="478"/>
          <ac:spMkLst>
            <pc:docMk/>
            <pc:sldMk cId="1276550071" sldId="301"/>
            <ac:spMk id="7" creationId="{DABB52A7-88D8-77F8-61AF-B4859E5DF9CA}"/>
          </ac:spMkLst>
        </pc:spChg>
        <pc:spChg chg="add del mod">
          <ac:chgData name="sruthy s" userId="52ee26211da858fb" providerId="LiveId" clId="{25C17934-DC63-40DF-B0E7-EA0BF18DAEA3}" dt="2023-05-08T12:45:11" v="3448" actId="478"/>
          <ac:spMkLst>
            <pc:docMk/>
            <pc:sldMk cId="1276550071" sldId="301"/>
            <ac:spMk id="9" creationId="{6A9B3A2D-0BB6-F415-B087-FBA9F95EDD7C}"/>
          </ac:spMkLst>
        </pc:spChg>
        <pc:spChg chg="add del mod">
          <ac:chgData name="sruthy s" userId="52ee26211da858fb" providerId="LiveId" clId="{25C17934-DC63-40DF-B0E7-EA0BF18DAEA3}" dt="2023-05-08T12:52:13.590" v="3474" actId="478"/>
          <ac:spMkLst>
            <pc:docMk/>
            <pc:sldMk cId="1276550071" sldId="301"/>
            <ac:spMk id="13" creationId="{4E7C4703-3CCF-D99A-1D04-52BC2CD09055}"/>
          </ac:spMkLst>
        </pc:spChg>
        <pc:picChg chg="add mod">
          <ac:chgData name="sruthy s" userId="52ee26211da858fb" providerId="LiveId" clId="{25C17934-DC63-40DF-B0E7-EA0BF18DAEA3}" dt="2023-05-08T12:56:32.499" v="3496" actId="14100"/>
          <ac:picMkLst>
            <pc:docMk/>
            <pc:sldMk cId="1276550071" sldId="301"/>
            <ac:picMk id="11" creationId="{D21476C7-C13B-266E-7863-76BCC2CE4CFE}"/>
          </ac:picMkLst>
        </pc:picChg>
        <pc:picChg chg="add del mod">
          <ac:chgData name="sruthy s" userId="52ee26211da858fb" providerId="LiveId" clId="{25C17934-DC63-40DF-B0E7-EA0BF18DAEA3}" dt="2023-05-08T12:55:24.111" v="3489" actId="478"/>
          <ac:picMkLst>
            <pc:docMk/>
            <pc:sldMk cId="1276550071" sldId="301"/>
            <ac:picMk id="15" creationId="{132F446D-ABAC-A14B-9D64-C0806665E002}"/>
          </ac:picMkLst>
        </pc:picChg>
        <pc:picChg chg="add mod">
          <ac:chgData name="sruthy s" userId="52ee26211da858fb" providerId="LiveId" clId="{25C17934-DC63-40DF-B0E7-EA0BF18DAEA3}" dt="2023-05-08T12:56:17.899" v="3495" actId="14100"/>
          <ac:picMkLst>
            <pc:docMk/>
            <pc:sldMk cId="1276550071" sldId="301"/>
            <ac:picMk id="17" creationId="{A50D4A7A-24E7-3111-00C5-91564B7F34AD}"/>
          </ac:picMkLst>
        </pc:picChg>
        <pc:picChg chg="add mod">
          <ac:chgData name="sruthy s" userId="52ee26211da858fb" providerId="LiveId" clId="{25C17934-DC63-40DF-B0E7-EA0BF18DAEA3}" dt="2023-05-08T12:56:14.431" v="3494" actId="1076"/>
          <ac:picMkLst>
            <pc:docMk/>
            <pc:sldMk cId="1276550071" sldId="301"/>
            <ac:picMk id="19" creationId="{CE377EAC-651D-AF35-4CD0-DB578D25BECE}"/>
          </ac:picMkLst>
        </pc:picChg>
        <pc:picChg chg="add mod">
          <ac:chgData name="sruthy s" userId="52ee26211da858fb" providerId="LiveId" clId="{25C17934-DC63-40DF-B0E7-EA0BF18DAEA3}" dt="2023-05-08T13:08:48.239" v="3499" actId="14100"/>
          <ac:picMkLst>
            <pc:docMk/>
            <pc:sldMk cId="1276550071" sldId="301"/>
            <ac:picMk id="21" creationId="{35D821C2-BA4D-A864-278D-07D9DD6F0321}"/>
          </ac:picMkLst>
        </pc:picChg>
      </pc:sldChg>
      <pc:sldChg chg="addSp delSp modSp new mod">
        <pc:chgData name="sruthy s" userId="52ee26211da858fb" providerId="LiveId" clId="{25C17934-DC63-40DF-B0E7-EA0BF18DAEA3}" dt="2023-05-08T20:44:12.018" v="6959" actId="122"/>
        <pc:sldMkLst>
          <pc:docMk/>
          <pc:sldMk cId="3358994850" sldId="302"/>
        </pc:sldMkLst>
        <pc:spChg chg="mod">
          <ac:chgData name="sruthy s" userId="52ee26211da858fb" providerId="LiveId" clId="{25C17934-DC63-40DF-B0E7-EA0BF18DAEA3}" dt="2023-05-08T20:44:12.018" v="6959" actId="122"/>
          <ac:spMkLst>
            <pc:docMk/>
            <pc:sldMk cId="3358994850" sldId="302"/>
            <ac:spMk id="2" creationId="{363C5D5E-FAD4-65CC-8385-392C2E3A6C3C}"/>
          </ac:spMkLst>
        </pc:spChg>
        <pc:spChg chg="del">
          <ac:chgData name="sruthy s" userId="52ee26211da858fb" providerId="LiveId" clId="{25C17934-DC63-40DF-B0E7-EA0BF18DAEA3}" dt="2023-05-08T13:11:07.432" v="3542" actId="478"/>
          <ac:spMkLst>
            <pc:docMk/>
            <pc:sldMk cId="3358994850" sldId="302"/>
            <ac:spMk id="3" creationId="{C2017AC3-87FC-71F9-0C17-081BE4286FDF}"/>
          </ac:spMkLst>
        </pc:spChg>
        <pc:picChg chg="add mod">
          <ac:chgData name="sruthy s" userId="52ee26211da858fb" providerId="LiveId" clId="{25C17934-DC63-40DF-B0E7-EA0BF18DAEA3}" dt="2023-05-08T13:12:50.355" v="3556" actId="14100"/>
          <ac:picMkLst>
            <pc:docMk/>
            <pc:sldMk cId="3358994850" sldId="302"/>
            <ac:picMk id="5" creationId="{3D45E98A-B7DB-0C2D-7507-8E92155FC5A3}"/>
          </ac:picMkLst>
        </pc:picChg>
        <pc:picChg chg="add mod">
          <ac:chgData name="sruthy s" userId="52ee26211da858fb" providerId="LiveId" clId="{25C17934-DC63-40DF-B0E7-EA0BF18DAEA3}" dt="2023-05-08T13:16:26.474" v="3561" actId="1076"/>
          <ac:picMkLst>
            <pc:docMk/>
            <pc:sldMk cId="3358994850" sldId="302"/>
            <ac:picMk id="7" creationId="{EEE5FD66-1E8F-967B-CB8F-0EF2BF3A3D84}"/>
          </ac:picMkLst>
        </pc:picChg>
      </pc:sldChg>
      <pc:sldChg chg="addSp delSp modSp new mod">
        <pc:chgData name="sruthy s" userId="52ee26211da858fb" providerId="LiveId" clId="{25C17934-DC63-40DF-B0E7-EA0BF18DAEA3}" dt="2023-05-08T20:43:53.948" v="6957" actId="122"/>
        <pc:sldMkLst>
          <pc:docMk/>
          <pc:sldMk cId="1546194517" sldId="303"/>
        </pc:sldMkLst>
        <pc:spChg chg="mod">
          <ac:chgData name="sruthy s" userId="52ee26211da858fb" providerId="LiveId" clId="{25C17934-DC63-40DF-B0E7-EA0BF18DAEA3}" dt="2023-05-08T20:43:53.948" v="6957" actId="122"/>
          <ac:spMkLst>
            <pc:docMk/>
            <pc:sldMk cId="1546194517" sldId="303"/>
            <ac:spMk id="2" creationId="{F19A6489-31E6-4577-9FE5-42C5110323FE}"/>
          </ac:spMkLst>
        </pc:spChg>
        <pc:spChg chg="del">
          <ac:chgData name="sruthy s" userId="52ee26211da858fb" providerId="LiveId" clId="{25C17934-DC63-40DF-B0E7-EA0BF18DAEA3}" dt="2023-05-08T13:19:28.573" v="3563" actId="478"/>
          <ac:spMkLst>
            <pc:docMk/>
            <pc:sldMk cId="1546194517" sldId="303"/>
            <ac:spMk id="3" creationId="{F89DCE5C-5FD5-F065-087F-D94D511BE469}"/>
          </ac:spMkLst>
        </pc:spChg>
        <pc:picChg chg="add mod">
          <ac:chgData name="sruthy s" userId="52ee26211da858fb" providerId="LiveId" clId="{25C17934-DC63-40DF-B0E7-EA0BF18DAEA3}" dt="2023-05-08T13:21:31.378" v="3621" actId="1076"/>
          <ac:picMkLst>
            <pc:docMk/>
            <pc:sldMk cId="1546194517" sldId="303"/>
            <ac:picMk id="5" creationId="{B23AEB66-B9F9-1ABC-495E-7A2E57DB8C31}"/>
          </ac:picMkLst>
        </pc:picChg>
        <pc:picChg chg="add mod">
          <ac:chgData name="sruthy s" userId="52ee26211da858fb" providerId="LiveId" clId="{25C17934-DC63-40DF-B0E7-EA0BF18DAEA3}" dt="2023-05-08T13:22:57.846" v="3625" actId="1076"/>
          <ac:picMkLst>
            <pc:docMk/>
            <pc:sldMk cId="1546194517" sldId="303"/>
            <ac:picMk id="7" creationId="{B0DBFE1B-2206-C997-DFE5-51CB7643CFE5}"/>
          </ac:picMkLst>
        </pc:picChg>
      </pc:sldChg>
      <pc:sldChg chg="addSp delSp modSp new mod">
        <pc:chgData name="sruthy s" userId="52ee26211da858fb" providerId="LiveId" clId="{25C17934-DC63-40DF-B0E7-EA0BF18DAEA3}" dt="2023-05-11T06:59:10.458" v="7757" actId="1076"/>
        <pc:sldMkLst>
          <pc:docMk/>
          <pc:sldMk cId="956892855" sldId="304"/>
        </pc:sldMkLst>
        <pc:spChg chg="del mod">
          <ac:chgData name="sruthy s" userId="52ee26211da858fb" providerId="LiveId" clId="{25C17934-DC63-40DF-B0E7-EA0BF18DAEA3}" dt="2023-05-08T13:31:01.151" v="3686" actId="478"/>
          <ac:spMkLst>
            <pc:docMk/>
            <pc:sldMk cId="956892855" sldId="304"/>
            <ac:spMk id="2" creationId="{01F18B1D-6F79-5392-A8BD-9204323A1E85}"/>
          </ac:spMkLst>
        </pc:spChg>
        <pc:spChg chg="add mod">
          <ac:chgData name="sruthy s" userId="52ee26211da858fb" providerId="LiveId" clId="{25C17934-DC63-40DF-B0E7-EA0BF18DAEA3}" dt="2023-05-11T06:58:44.139" v="7753" actId="20577"/>
          <ac:spMkLst>
            <pc:docMk/>
            <pc:sldMk cId="956892855" sldId="304"/>
            <ac:spMk id="2" creationId="{C44A1961-41A2-075A-4BDD-1FC14DA64523}"/>
          </ac:spMkLst>
        </pc:spChg>
        <pc:spChg chg="del">
          <ac:chgData name="sruthy s" userId="52ee26211da858fb" providerId="LiveId" clId="{25C17934-DC63-40DF-B0E7-EA0BF18DAEA3}" dt="2023-05-08T13:28:37.438" v="3645" actId="478"/>
          <ac:spMkLst>
            <pc:docMk/>
            <pc:sldMk cId="956892855" sldId="304"/>
            <ac:spMk id="3" creationId="{3B1BAECF-3AB4-946B-D729-C3EB8C794DA3}"/>
          </ac:spMkLst>
        </pc:spChg>
        <pc:spChg chg="add del mod">
          <ac:chgData name="sruthy s" userId="52ee26211da858fb" providerId="LiveId" clId="{25C17934-DC63-40DF-B0E7-EA0BF18DAEA3}" dt="2023-05-08T13:31:05.928" v="3688" actId="478"/>
          <ac:spMkLst>
            <pc:docMk/>
            <pc:sldMk cId="956892855" sldId="304"/>
            <ac:spMk id="5" creationId="{5D9CF1F0-A03E-50A6-D137-83DD5DC2981E}"/>
          </ac:spMkLst>
        </pc:spChg>
        <pc:spChg chg="add mod">
          <ac:chgData name="sruthy s" userId="52ee26211da858fb" providerId="LiveId" clId="{25C17934-DC63-40DF-B0E7-EA0BF18DAEA3}" dt="2023-05-08T13:31:02.430" v="3687"/>
          <ac:spMkLst>
            <pc:docMk/>
            <pc:sldMk cId="956892855" sldId="304"/>
            <ac:spMk id="6" creationId="{1819E542-7EE5-D97D-0D61-F7A3A5CE83C6}"/>
          </ac:spMkLst>
        </pc:spChg>
        <pc:spChg chg="add mod">
          <ac:chgData name="sruthy s" userId="52ee26211da858fb" providerId="LiveId" clId="{25C17934-DC63-40DF-B0E7-EA0BF18DAEA3}" dt="2023-05-08T20:46:31.453" v="7026" actId="1036"/>
          <ac:spMkLst>
            <pc:docMk/>
            <pc:sldMk cId="956892855" sldId="304"/>
            <ac:spMk id="7" creationId="{860D12F6-50A9-2F5E-CFA5-C76FC5960A5B}"/>
          </ac:spMkLst>
        </pc:spChg>
        <pc:spChg chg="add del mod">
          <ac:chgData name="sruthy s" userId="52ee26211da858fb" providerId="LiveId" clId="{25C17934-DC63-40DF-B0E7-EA0BF18DAEA3}" dt="2023-05-08T13:47:14.643" v="4207" actId="478"/>
          <ac:spMkLst>
            <pc:docMk/>
            <pc:sldMk cId="956892855" sldId="304"/>
            <ac:spMk id="13" creationId="{E1AD7004-D78B-C329-FE95-6FE73E361C6A}"/>
          </ac:spMkLst>
        </pc:spChg>
        <pc:spChg chg="add del mod">
          <ac:chgData name="sruthy s" userId="52ee26211da858fb" providerId="LiveId" clId="{25C17934-DC63-40DF-B0E7-EA0BF18DAEA3}" dt="2023-05-08T17:05:33.832" v="5562" actId="478"/>
          <ac:spMkLst>
            <pc:docMk/>
            <pc:sldMk cId="956892855" sldId="304"/>
            <ac:spMk id="15" creationId="{43BAE00E-5B22-942A-D384-7A4929124AB9}"/>
          </ac:spMkLst>
        </pc:spChg>
        <pc:spChg chg="add del mod">
          <ac:chgData name="sruthy s" userId="52ee26211da858fb" providerId="LiveId" clId="{25C17934-DC63-40DF-B0E7-EA0BF18DAEA3}" dt="2023-05-11T06:58:10.477" v="7724" actId="478"/>
          <ac:spMkLst>
            <pc:docMk/>
            <pc:sldMk cId="956892855" sldId="304"/>
            <ac:spMk id="20" creationId="{7F6C3C08-99B7-33A5-A6DA-BB28457A16FE}"/>
          </ac:spMkLst>
        </pc:spChg>
        <pc:spChg chg="add del">
          <ac:chgData name="sruthy s" userId="52ee26211da858fb" providerId="LiveId" clId="{25C17934-DC63-40DF-B0E7-EA0BF18DAEA3}" dt="2023-05-08T20:27:05.536" v="6803" actId="22"/>
          <ac:spMkLst>
            <pc:docMk/>
            <pc:sldMk cId="956892855" sldId="304"/>
            <ac:spMk id="22" creationId="{BF950E6F-BD83-D20B-4B67-2DEC43662833}"/>
          </ac:spMkLst>
        </pc:spChg>
        <pc:graphicFrameChg chg="add del mod modGraphic">
          <ac:chgData name="sruthy s" userId="52ee26211da858fb" providerId="LiveId" clId="{25C17934-DC63-40DF-B0E7-EA0BF18DAEA3}" dt="2023-05-08T13:42:47.622" v="4097" actId="478"/>
          <ac:graphicFrameMkLst>
            <pc:docMk/>
            <pc:sldMk cId="956892855" sldId="304"/>
            <ac:graphicFrameMk id="10" creationId="{94B0E9A4-5FB5-EE1C-2E2D-91453F3C0D12}"/>
          </ac:graphicFrameMkLst>
        </pc:graphicFrameChg>
        <pc:graphicFrameChg chg="add del modGraphic">
          <ac:chgData name="sruthy s" userId="52ee26211da858fb" providerId="LiveId" clId="{25C17934-DC63-40DF-B0E7-EA0BF18DAEA3}" dt="2023-05-08T13:43:14.443" v="4099" actId="1032"/>
          <ac:graphicFrameMkLst>
            <pc:docMk/>
            <pc:sldMk cId="956892855" sldId="304"/>
            <ac:graphicFrameMk id="11" creationId="{F1D47CCB-5F5E-6B4A-9D92-5880E749B393}"/>
          </ac:graphicFrameMkLst>
        </pc:graphicFrameChg>
        <pc:graphicFrameChg chg="add del mod modGraphic">
          <ac:chgData name="sruthy s" userId="52ee26211da858fb" providerId="LiveId" clId="{25C17934-DC63-40DF-B0E7-EA0BF18DAEA3}" dt="2023-05-08T13:52:07.348" v="4295" actId="478"/>
          <ac:graphicFrameMkLst>
            <pc:docMk/>
            <pc:sldMk cId="956892855" sldId="304"/>
            <ac:graphicFrameMk id="12" creationId="{548DAA04-291F-EF75-9B08-3C0DDB4F6BE0}"/>
          </ac:graphicFrameMkLst>
        </pc:graphicFrameChg>
        <pc:graphicFrameChg chg="add mod modGraphic">
          <ac:chgData name="sruthy s" userId="52ee26211da858fb" providerId="LiveId" clId="{25C17934-DC63-40DF-B0E7-EA0BF18DAEA3}" dt="2023-05-08T20:46:31.453" v="7026" actId="1036"/>
          <ac:graphicFrameMkLst>
            <pc:docMk/>
            <pc:sldMk cId="956892855" sldId="304"/>
            <ac:graphicFrameMk id="14" creationId="{6FD25061-9740-3FA6-8964-74DFFEEF2BB4}"/>
          </ac:graphicFrameMkLst>
        </pc:graphicFrameChg>
        <pc:picChg chg="add del mod">
          <ac:chgData name="sruthy s" userId="52ee26211da858fb" providerId="LiveId" clId="{25C17934-DC63-40DF-B0E7-EA0BF18DAEA3}" dt="2023-05-08T20:46:37.252" v="7041" actId="1036"/>
          <ac:picMkLst>
            <pc:docMk/>
            <pc:sldMk cId="956892855" sldId="304"/>
            <ac:picMk id="9" creationId="{C728D02B-1E37-4A06-67D9-C701143FCAC8}"/>
          </ac:picMkLst>
        </pc:picChg>
        <pc:picChg chg="add mod">
          <ac:chgData name="sruthy s" userId="52ee26211da858fb" providerId="LiveId" clId="{25C17934-DC63-40DF-B0E7-EA0BF18DAEA3}" dt="2023-05-11T06:59:10.458" v="7757" actId="1076"/>
          <ac:picMkLst>
            <pc:docMk/>
            <pc:sldMk cId="956892855" sldId="304"/>
            <ac:picMk id="16" creationId="{2BCAA372-2860-B33F-7F4D-BDA0A2676760}"/>
          </ac:picMkLst>
        </pc:picChg>
        <pc:picChg chg="add del mod">
          <ac:chgData name="sruthy s" userId="52ee26211da858fb" providerId="LiveId" clId="{25C17934-DC63-40DF-B0E7-EA0BF18DAEA3}" dt="2023-05-08T17:02:35.662" v="5547" actId="478"/>
          <ac:picMkLst>
            <pc:docMk/>
            <pc:sldMk cId="956892855" sldId="304"/>
            <ac:picMk id="17" creationId="{2812A569-1084-32F0-FEC2-B06BE112A16F}"/>
          </ac:picMkLst>
        </pc:picChg>
        <pc:picChg chg="add del mod">
          <ac:chgData name="sruthy s" userId="52ee26211da858fb" providerId="LiveId" clId="{25C17934-DC63-40DF-B0E7-EA0BF18DAEA3}" dt="2023-05-08T20:27:49.047" v="6806" actId="478"/>
          <ac:picMkLst>
            <pc:docMk/>
            <pc:sldMk cId="956892855" sldId="304"/>
            <ac:picMk id="18" creationId="{C23CA219-B56F-F6A8-CD6F-F4BEAD432436}"/>
          </ac:picMkLst>
        </pc:picChg>
        <pc:picChg chg="add mod">
          <ac:chgData name="sruthy s" userId="52ee26211da858fb" providerId="LiveId" clId="{25C17934-DC63-40DF-B0E7-EA0BF18DAEA3}" dt="2023-05-11T06:59:04.131" v="7755" actId="1076"/>
          <ac:picMkLst>
            <pc:docMk/>
            <pc:sldMk cId="956892855" sldId="304"/>
            <ac:picMk id="19" creationId="{03B2597F-2FDB-1C4A-4E21-E9D0993ABF2E}"/>
          </ac:picMkLst>
        </pc:picChg>
        <pc:picChg chg="add mod">
          <ac:chgData name="sruthy s" userId="52ee26211da858fb" providerId="LiveId" clId="{25C17934-DC63-40DF-B0E7-EA0BF18DAEA3}" dt="2023-05-11T06:59:06.597" v="7756" actId="1076"/>
          <ac:picMkLst>
            <pc:docMk/>
            <pc:sldMk cId="956892855" sldId="304"/>
            <ac:picMk id="23" creationId="{8E2864DA-08C8-01DC-A504-58845B488F4C}"/>
          </ac:picMkLst>
        </pc:picChg>
      </pc:sldChg>
      <pc:sldChg chg="addSp delSp modSp new mod">
        <pc:chgData name="sruthy s" userId="52ee26211da858fb" providerId="LiveId" clId="{25C17934-DC63-40DF-B0E7-EA0BF18DAEA3}" dt="2023-05-08T20:53:37.243" v="7215" actId="122"/>
        <pc:sldMkLst>
          <pc:docMk/>
          <pc:sldMk cId="3396223882" sldId="305"/>
        </pc:sldMkLst>
        <pc:spChg chg="mod">
          <ac:chgData name="sruthy s" userId="52ee26211da858fb" providerId="LiveId" clId="{25C17934-DC63-40DF-B0E7-EA0BF18DAEA3}" dt="2023-05-08T20:53:37.243" v="7215" actId="122"/>
          <ac:spMkLst>
            <pc:docMk/>
            <pc:sldMk cId="3396223882" sldId="305"/>
            <ac:spMk id="2" creationId="{80E46EBE-A3E0-3AFF-38B9-EA4E747CD5A5}"/>
          </ac:spMkLst>
        </pc:spChg>
        <pc:spChg chg="del">
          <ac:chgData name="sruthy s" userId="52ee26211da858fb" providerId="LiveId" clId="{25C17934-DC63-40DF-B0E7-EA0BF18DAEA3}" dt="2023-05-08T16:22:55.667" v="5080" actId="478"/>
          <ac:spMkLst>
            <pc:docMk/>
            <pc:sldMk cId="3396223882" sldId="305"/>
            <ac:spMk id="3" creationId="{6ED8FF45-2355-F1AB-43E0-B58B91451077}"/>
          </ac:spMkLst>
        </pc:spChg>
        <pc:picChg chg="add del mod">
          <ac:chgData name="sruthy s" userId="52ee26211da858fb" providerId="LiveId" clId="{25C17934-DC63-40DF-B0E7-EA0BF18DAEA3}" dt="2023-05-08T16:25:39.224" v="5087" actId="478"/>
          <ac:picMkLst>
            <pc:docMk/>
            <pc:sldMk cId="3396223882" sldId="305"/>
            <ac:picMk id="5" creationId="{70C55DF5-C345-59AF-53CA-60339B6BCEF9}"/>
          </ac:picMkLst>
        </pc:picChg>
        <pc:picChg chg="add del mod">
          <ac:chgData name="sruthy s" userId="52ee26211da858fb" providerId="LiveId" clId="{25C17934-DC63-40DF-B0E7-EA0BF18DAEA3}" dt="2023-05-08T16:33:18.266" v="5123" actId="478"/>
          <ac:picMkLst>
            <pc:docMk/>
            <pc:sldMk cId="3396223882" sldId="305"/>
            <ac:picMk id="7" creationId="{5D0DD4C6-A555-B436-F436-DB622E78C1D9}"/>
          </ac:picMkLst>
        </pc:picChg>
        <pc:picChg chg="add mod">
          <ac:chgData name="sruthy s" userId="52ee26211da858fb" providerId="LiveId" clId="{25C17934-DC63-40DF-B0E7-EA0BF18DAEA3}" dt="2023-05-08T20:49:55.324" v="7164" actId="1035"/>
          <ac:picMkLst>
            <pc:docMk/>
            <pc:sldMk cId="3396223882" sldId="305"/>
            <ac:picMk id="9" creationId="{89FD9D0B-3DF2-AC3B-66FB-25756665941C}"/>
          </ac:picMkLst>
        </pc:picChg>
        <pc:picChg chg="add mod">
          <ac:chgData name="sruthy s" userId="52ee26211da858fb" providerId="LiveId" clId="{25C17934-DC63-40DF-B0E7-EA0BF18DAEA3}" dt="2023-05-08T20:49:55.324" v="7164" actId="1035"/>
          <ac:picMkLst>
            <pc:docMk/>
            <pc:sldMk cId="3396223882" sldId="305"/>
            <ac:picMk id="11" creationId="{271910B9-4A88-4B48-E129-DDDCB47DA9C9}"/>
          </ac:picMkLst>
        </pc:picChg>
        <pc:inkChg chg="add del mod">
          <ac:chgData name="sruthy s" userId="52ee26211da858fb" providerId="LiveId" clId="{25C17934-DC63-40DF-B0E7-EA0BF18DAEA3}" dt="2023-05-08T20:50:36.355" v="7168" actId="9405"/>
          <ac:inkMkLst>
            <pc:docMk/>
            <pc:sldMk cId="3396223882" sldId="305"/>
            <ac:inkMk id="12" creationId="{6B5AC12C-5161-80BE-7185-387E11635D74}"/>
          </ac:inkMkLst>
        </pc:inkChg>
        <pc:inkChg chg="add del">
          <ac:chgData name="sruthy s" userId="52ee26211da858fb" providerId="LiveId" clId="{25C17934-DC63-40DF-B0E7-EA0BF18DAEA3}" dt="2023-05-08T20:50:52.222" v="7170" actId="9405"/>
          <ac:inkMkLst>
            <pc:docMk/>
            <pc:sldMk cId="3396223882" sldId="305"/>
            <ac:inkMk id="13" creationId="{7D3F8670-DB2B-DCDF-363C-DDA5EDF7FCDB}"/>
          </ac:inkMkLst>
        </pc:inkChg>
        <pc:inkChg chg="add">
          <ac:chgData name="sruthy s" userId="52ee26211da858fb" providerId="LiveId" clId="{25C17934-DC63-40DF-B0E7-EA0BF18DAEA3}" dt="2023-05-08T20:51:01.631" v="7171" actId="9405"/>
          <ac:inkMkLst>
            <pc:docMk/>
            <pc:sldMk cId="3396223882" sldId="305"/>
            <ac:inkMk id="14" creationId="{C1D36FA7-AF07-1B45-5789-8FECE61BC3E4}"/>
          </ac:inkMkLst>
        </pc:inkChg>
      </pc:sldChg>
      <pc:sldChg chg="addSp delSp modSp new mod">
        <pc:chgData name="sruthy s" userId="52ee26211da858fb" providerId="LiveId" clId="{25C17934-DC63-40DF-B0E7-EA0BF18DAEA3}" dt="2023-05-08T20:52:50.746" v="7208" actId="1037"/>
        <pc:sldMkLst>
          <pc:docMk/>
          <pc:sldMk cId="1185887808" sldId="306"/>
        </pc:sldMkLst>
        <pc:spChg chg="del">
          <ac:chgData name="sruthy s" userId="52ee26211da858fb" providerId="LiveId" clId="{25C17934-DC63-40DF-B0E7-EA0BF18DAEA3}" dt="2023-05-08T16:34:38.758" v="5125" actId="478"/>
          <ac:spMkLst>
            <pc:docMk/>
            <pc:sldMk cId="1185887808" sldId="306"/>
            <ac:spMk id="2" creationId="{8A6089D9-0E1B-106B-81DF-81B722AD751A}"/>
          </ac:spMkLst>
        </pc:spChg>
        <pc:spChg chg="del">
          <ac:chgData name="sruthy s" userId="52ee26211da858fb" providerId="LiveId" clId="{25C17934-DC63-40DF-B0E7-EA0BF18DAEA3}" dt="2023-05-08T16:34:40.407" v="5126" actId="478"/>
          <ac:spMkLst>
            <pc:docMk/>
            <pc:sldMk cId="1185887808" sldId="306"/>
            <ac:spMk id="3" creationId="{6D88F938-70BB-A338-48C1-FE01B9A58A35}"/>
          </ac:spMkLst>
        </pc:spChg>
        <pc:picChg chg="add mod">
          <ac:chgData name="sruthy s" userId="52ee26211da858fb" providerId="LiveId" clId="{25C17934-DC63-40DF-B0E7-EA0BF18DAEA3}" dt="2023-05-08T20:52:50.746" v="7208" actId="1037"/>
          <ac:picMkLst>
            <pc:docMk/>
            <pc:sldMk cId="1185887808" sldId="306"/>
            <ac:picMk id="5" creationId="{E9CF19E4-529F-B224-8704-2B72D6138A8F}"/>
          </ac:picMkLst>
        </pc:picChg>
        <pc:picChg chg="add mod">
          <ac:chgData name="sruthy s" userId="52ee26211da858fb" providerId="LiveId" clId="{25C17934-DC63-40DF-B0E7-EA0BF18DAEA3}" dt="2023-05-08T20:52:37.973" v="7207" actId="1036"/>
          <ac:picMkLst>
            <pc:docMk/>
            <pc:sldMk cId="1185887808" sldId="306"/>
            <ac:picMk id="6" creationId="{C49ABBDB-7A36-C10F-1877-FCE6E8D67DDB}"/>
          </ac:picMkLst>
        </pc:picChg>
      </pc:sldChg>
      <pc:sldChg chg="addSp delSp modSp new mod">
        <pc:chgData name="sruthy s" userId="52ee26211da858fb" providerId="LiveId" clId="{25C17934-DC63-40DF-B0E7-EA0BF18DAEA3}" dt="2023-05-08T16:52:38.818" v="5240" actId="14100"/>
        <pc:sldMkLst>
          <pc:docMk/>
          <pc:sldMk cId="3643468295" sldId="307"/>
        </pc:sldMkLst>
        <pc:spChg chg="del">
          <ac:chgData name="sruthy s" userId="52ee26211da858fb" providerId="LiveId" clId="{25C17934-DC63-40DF-B0E7-EA0BF18DAEA3}" dt="2023-05-08T16:36:22.062" v="5135" actId="478"/>
          <ac:spMkLst>
            <pc:docMk/>
            <pc:sldMk cId="3643468295" sldId="307"/>
            <ac:spMk id="2" creationId="{86CA2CAC-6EEC-E037-DCD2-5CE385DA95A0}"/>
          </ac:spMkLst>
        </pc:spChg>
        <pc:spChg chg="del">
          <ac:chgData name="sruthy s" userId="52ee26211da858fb" providerId="LiveId" clId="{25C17934-DC63-40DF-B0E7-EA0BF18DAEA3}" dt="2023-05-08T16:36:24.399" v="5136" actId="478"/>
          <ac:spMkLst>
            <pc:docMk/>
            <pc:sldMk cId="3643468295" sldId="307"/>
            <ac:spMk id="3" creationId="{1561956F-90F8-B552-D75B-DAF83BD5A96B}"/>
          </ac:spMkLst>
        </pc:spChg>
        <pc:picChg chg="add mod">
          <ac:chgData name="sruthy s" userId="52ee26211da858fb" providerId="LiveId" clId="{25C17934-DC63-40DF-B0E7-EA0BF18DAEA3}" dt="2023-05-08T16:52:29.377" v="5233" actId="14100"/>
          <ac:picMkLst>
            <pc:docMk/>
            <pc:sldMk cId="3643468295" sldId="307"/>
            <ac:picMk id="5" creationId="{D3BEB29B-272A-42D0-FE9B-537C858050E3}"/>
          </ac:picMkLst>
        </pc:picChg>
        <pc:picChg chg="add mod">
          <ac:chgData name="sruthy s" userId="52ee26211da858fb" providerId="LiveId" clId="{25C17934-DC63-40DF-B0E7-EA0BF18DAEA3}" dt="2023-05-08T16:52:38.818" v="5240" actId="14100"/>
          <ac:picMkLst>
            <pc:docMk/>
            <pc:sldMk cId="3643468295" sldId="307"/>
            <ac:picMk id="7" creationId="{F8DA0C65-29EA-7AEE-E87E-5881DDAFB5F5}"/>
          </ac:picMkLst>
        </pc:picChg>
        <pc:picChg chg="add del mod">
          <ac:chgData name="sruthy s" userId="52ee26211da858fb" providerId="LiveId" clId="{25C17934-DC63-40DF-B0E7-EA0BF18DAEA3}" dt="2023-05-08T16:50:19.572" v="5208" actId="478"/>
          <ac:picMkLst>
            <pc:docMk/>
            <pc:sldMk cId="3643468295" sldId="307"/>
            <ac:picMk id="9" creationId="{96025B7A-58CA-F08C-B2D9-93113B33627A}"/>
          </ac:picMkLst>
        </pc:picChg>
      </pc:sldChg>
      <pc:sldChg chg="addSp delSp modSp new mod">
        <pc:chgData name="sruthy s" userId="52ee26211da858fb" providerId="LiveId" clId="{25C17934-DC63-40DF-B0E7-EA0BF18DAEA3}" dt="2023-05-11T07:00:47.889" v="7824" actId="1076"/>
        <pc:sldMkLst>
          <pc:docMk/>
          <pc:sldMk cId="3626936550" sldId="308"/>
        </pc:sldMkLst>
        <pc:spChg chg="del">
          <ac:chgData name="sruthy s" userId="52ee26211da858fb" providerId="LiveId" clId="{25C17934-DC63-40DF-B0E7-EA0BF18DAEA3}" dt="2023-05-08T16:53:50.821" v="5242"/>
          <ac:spMkLst>
            <pc:docMk/>
            <pc:sldMk cId="3626936550" sldId="308"/>
            <ac:spMk id="2" creationId="{80F7129F-C801-B0AA-CDCA-2077BFB360CF}"/>
          </ac:spMkLst>
        </pc:spChg>
        <pc:spChg chg="add mod">
          <ac:chgData name="sruthy s" userId="52ee26211da858fb" providerId="LiveId" clId="{25C17934-DC63-40DF-B0E7-EA0BF18DAEA3}" dt="2023-05-11T07:00:36.559" v="7820" actId="1076"/>
          <ac:spMkLst>
            <pc:docMk/>
            <pc:sldMk cId="3626936550" sldId="308"/>
            <ac:spMk id="2" creationId="{DC0A8E84-74ED-4F6D-C623-C997B0166F83}"/>
          </ac:spMkLst>
        </pc:spChg>
        <pc:spChg chg="del">
          <ac:chgData name="sruthy s" userId="52ee26211da858fb" providerId="LiveId" clId="{25C17934-DC63-40DF-B0E7-EA0BF18DAEA3}" dt="2023-05-08T16:54:16.720" v="5247" actId="478"/>
          <ac:spMkLst>
            <pc:docMk/>
            <pc:sldMk cId="3626936550" sldId="308"/>
            <ac:spMk id="3" creationId="{DC156A3C-5BC6-7599-0E0B-E689E2D54288}"/>
          </ac:spMkLst>
        </pc:spChg>
        <pc:spChg chg="add mod">
          <ac:chgData name="sruthy s" userId="52ee26211da858fb" providerId="LiveId" clId="{25C17934-DC63-40DF-B0E7-EA0BF18DAEA3}" dt="2023-05-08T20:53:44.820" v="7216" actId="122"/>
          <ac:spMkLst>
            <pc:docMk/>
            <pc:sldMk cId="3626936550" sldId="308"/>
            <ac:spMk id="4" creationId="{43FCB7B9-7B35-7F69-5F53-8B70EDF427FA}"/>
          </ac:spMkLst>
        </pc:spChg>
        <pc:spChg chg="add mod">
          <ac:chgData name="sruthy s" userId="52ee26211da858fb" providerId="LiveId" clId="{25C17934-DC63-40DF-B0E7-EA0BF18DAEA3}" dt="2023-05-08T20:53:24.908" v="7213" actId="1036"/>
          <ac:spMkLst>
            <pc:docMk/>
            <pc:sldMk cId="3626936550" sldId="308"/>
            <ac:spMk id="6" creationId="{41D2DB51-C969-A9CF-94A0-BD2C44E3D62F}"/>
          </ac:spMkLst>
        </pc:spChg>
        <pc:spChg chg="add del mod">
          <ac:chgData name="sruthy s" userId="52ee26211da858fb" providerId="LiveId" clId="{25C17934-DC63-40DF-B0E7-EA0BF18DAEA3}" dt="2023-05-08T16:59:51.662" v="5272" actId="478"/>
          <ac:spMkLst>
            <pc:docMk/>
            <pc:sldMk cId="3626936550" sldId="308"/>
            <ac:spMk id="7" creationId="{55234584-0DC8-D541-DE69-A0602DA0A177}"/>
          </ac:spMkLst>
        </pc:spChg>
        <pc:spChg chg="add del mod">
          <ac:chgData name="sruthy s" userId="52ee26211da858fb" providerId="LiveId" clId="{25C17934-DC63-40DF-B0E7-EA0BF18DAEA3}" dt="2023-05-11T07:00:24.023" v="7817" actId="478"/>
          <ac:spMkLst>
            <pc:docMk/>
            <pc:sldMk cId="3626936550" sldId="308"/>
            <ac:spMk id="11" creationId="{84D3AB2A-3AD1-9A74-EC54-0CC93F58BA10}"/>
          </ac:spMkLst>
        </pc:spChg>
        <pc:picChg chg="add del mod">
          <ac:chgData name="sruthy s" userId="52ee26211da858fb" providerId="LiveId" clId="{25C17934-DC63-40DF-B0E7-EA0BF18DAEA3}" dt="2023-05-08T17:17:45.295" v="5694" actId="478"/>
          <ac:picMkLst>
            <pc:docMk/>
            <pc:sldMk cId="3626936550" sldId="308"/>
            <ac:picMk id="8" creationId="{B7871A6F-FCAE-1196-6A0D-0B6D112D6D75}"/>
          </ac:picMkLst>
        </pc:picChg>
        <pc:picChg chg="add mod">
          <ac:chgData name="sruthy s" userId="52ee26211da858fb" providerId="LiveId" clId="{25C17934-DC63-40DF-B0E7-EA0BF18DAEA3}" dt="2023-05-11T07:00:47.889" v="7824" actId="1076"/>
          <ac:picMkLst>
            <pc:docMk/>
            <pc:sldMk cId="3626936550" sldId="308"/>
            <ac:picMk id="9" creationId="{B2EBDA6F-842F-F72E-6CCE-57CD1325F302}"/>
          </ac:picMkLst>
        </pc:picChg>
        <pc:picChg chg="add del mod">
          <ac:chgData name="sruthy s" userId="52ee26211da858fb" providerId="LiveId" clId="{25C17934-DC63-40DF-B0E7-EA0BF18DAEA3}" dt="2023-05-08T17:17:46.683" v="5695" actId="478"/>
          <ac:picMkLst>
            <pc:docMk/>
            <pc:sldMk cId="3626936550" sldId="308"/>
            <ac:picMk id="10" creationId="{F8C63F43-24A0-F628-9E17-187AE72E9444}"/>
          </ac:picMkLst>
        </pc:picChg>
        <pc:picChg chg="add del mod">
          <ac:chgData name="sruthy s" userId="52ee26211da858fb" providerId="LiveId" clId="{25C17934-DC63-40DF-B0E7-EA0BF18DAEA3}" dt="2023-05-08T20:26:42.448" v="6800" actId="478"/>
          <ac:picMkLst>
            <pc:docMk/>
            <pc:sldMk cId="3626936550" sldId="308"/>
            <ac:picMk id="12" creationId="{E51A4716-DF47-365D-E401-9B309D656797}"/>
          </ac:picMkLst>
        </pc:picChg>
        <pc:picChg chg="add mod">
          <ac:chgData name="sruthy s" userId="52ee26211da858fb" providerId="LiveId" clId="{25C17934-DC63-40DF-B0E7-EA0BF18DAEA3}" dt="2023-05-11T07:00:45.679" v="7823" actId="1076"/>
          <ac:picMkLst>
            <pc:docMk/>
            <pc:sldMk cId="3626936550" sldId="308"/>
            <ac:picMk id="13" creationId="{8CCEE2EE-B5F6-3B39-3F2B-336E225AFECF}"/>
          </ac:picMkLst>
        </pc:picChg>
      </pc:sldChg>
      <pc:sldChg chg="addSp delSp modSp new mod">
        <pc:chgData name="sruthy s" userId="52ee26211da858fb" providerId="LiveId" clId="{25C17934-DC63-40DF-B0E7-EA0BF18DAEA3}" dt="2023-05-08T20:57:24.462" v="7292" actId="20577"/>
        <pc:sldMkLst>
          <pc:docMk/>
          <pc:sldMk cId="490548372" sldId="309"/>
        </pc:sldMkLst>
        <pc:spChg chg="mod">
          <ac:chgData name="sruthy s" userId="52ee26211da858fb" providerId="LiveId" clId="{25C17934-DC63-40DF-B0E7-EA0BF18DAEA3}" dt="2023-05-08T20:57:24.462" v="7292" actId="20577"/>
          <ac:spMkLst>
            <pc:docMk/>
            <pc:sldMk cId="490548372" sldId="309"/>
            <ac:spMk id="2" creationId="{D0909308-3143-B7A1-513D-2A53596F03E5}"/>
          </ac:spMkLst>
        </pc:spChg>
        <pc:spChg chg="del">
          <ac:chgData name="sruthy s" userId="52ee26211da858fb" providerId="LiveId" clId="{25C17934-DC63-40DF-B0E7-EA0BF18DAEA3}" dt="2023-05-08T19:09:36.598" v="6178" actId="478"/>
          <ac:spMkLst>
            <pc:docMk/>
            <pc:sldMk cId="490548372" sldId="309"/>
            <ac:spMk id="3" creationId="{B43D63C3-EE53-0E9A-D7B3-5AB31447F082}"/>
          </ac:spMkLst>
        </pc:spChg>
        <pc:spChg chg="add mod">
          <ac:chgData name="sruthy s" userId="52ee26211da858fb" providerId="LiveId" clId="{25C17934-DC63-40DF-B0E7-EA0BF18DAEA3}" dt="2023-05-08T20:56:11.634" v="7262" actId="1036"/>
          <ac:spMkLst>
            <pc:docMk/>
            <pc:sldMk cId="490548372" sldId="309"/>
            <ac:spMk id="6" creationId="{7E1D1307-1837-F974-7D7E-D9F330959321}"/>
          </ac:spMkLst>
        </pc:spChg>
        <pc:spChg chg="add del mod">
          <ac:chgData name="sruthy s" userId="52ee26211da858fb" providerId="LiveId" clId="{25C17934-DC63-40DF-B0E7-EA0BF18DAEA3}" dt="2023-05-08T19:26:02.135" v="6306" actId="478"/>
          <ac:spMkLst>
            <pc:docMk/>
            <pc:sldMk cId="490548372" sldId="309"/>
            <ac:spMk id="8" creationId="{41A25219-135D-575D-BB1A-9C68888258F6}"/>
          </ac:spMkLst>
        </pc:spChg>
        <pc:spChg chg="add del mod">
          <ac:chgData name="sruthy s" userId="52ee26211da858fb" providerId="LiveId" clId="{25C17934-DC63-40DF-B0E7-EA0BF18DAEA3}" dt="2023-05-08T19:26:12.257" v="6310" actId="478"/>
          <ac:spMkLst>
            <pc:docMk/>
            <pc:sldMk cId="490548372" sldId="309"/>
            <ac:spMk id="10" creationId="{8E97B164-B3FC-AB38-11A2-18F1FA82CAA5}"/>
          </ac:spMkLst>
        </pc:spChg>
        <pc:picChg chg="add mod">
          <ac:chgData name="sruthy s" userId="52ee26211da858fb" providerId="LiveId" clId="{25C17934-DC63-40DF-B0E7-EA0BF18DAEA3}" dt="2023-05-08T20:56:11.634" v="7262" actId="1036"/>
          <ac:picMkLst>
            <pc:docMk/>
            <pc:sldMk cId="490548372" sldId="309"/>
            <ac:picMk id="4" creationId="{F33FC41C-17AA-6E6A-C496-57E3B62D6F47}"/>
          </ac:picMkLst>
        </pc:picChg>
        <pc:picChg chg="add del mod">
          <ac:chgData name="sruthy s" userId="52ee26211da858fb" providerId="LiveId" clId="{25C17934-DC63-40DF-B0E7-EA0BF18DAEA3}" dt="2023-05-08T20:56:11.634" v="7262" actId="1036"/>
          <ac:picMkLst>
            <pc:docMk/>
            <pc:sldMk cId="490548372" sldId="309"/>
            <ac:picMk id="5" creationId="{1561E961-9B80-2C48-1F40-0BC1693B4E04}"/>
          </ac:picMkLst>
        </pc:picChg>
        <pc:picChg chg="add del mod">
          <ac:chgData name="sruthy s" userId="52ee26211da858fb" providerId="LiveId" clId="{25C17934-DC63-40DF-B0E7-EA0BF18DAEA3}" dt="2023-05-08T19:26:09.871" v="6309" actId="478"/>
          <ac:picMkLst>
            <pc:docMk/>
            <pc:sldMk cId="490548372" sldId="309"/>
            <ac:picMk id="7" creationId="{9DF99253-90CB-421E-57E7-D9846E4DB55C}"/>
          </ac:picMkLst>
        </pc:picChg>
      </pc:sldChg>
      <pc:sldChg chg="addSp delSp modSp new mod">
        <pc:chgData name="sruthy s" userId="52ee26211da858fb" providerId="LiveId" clId="{25C17934-DC63-40DF-B0E7-EA0BF18DAEA3}" dt="2023-05-08T20:56:43.984" v="7270" actId="1036"/>
        <pc:sldMkLst>
          <pc:docMk/>
          <pc:sldMk cId="936528536" sldId="310"/>
        </pc:sldMkLst>
        <pc:spChg chg="mod">
          <ac:chgData name="sruthy s" userId="52ee26211da858fb" providerId="LiveId" clId="{25C17934-DC63-40DF-B0E7-EA0BF18DAEA3}" dt="2023-05-08T20:56:34.765" v="7267" actId="20577"/>
          <ac:spMkLst>
            <pc:docMk/>
            <pc:sldMk cId="936528536" sldId="310"/>
            <ac:spMk id="2" creationId="{AE86698A-B670-861A-57DF-2EC9A9D82D3E}"/>
          </ac:spMkLst>
        </pc:spChg>
        <pc:spChg chg="del">
          <ac:chgData name="sruthy s" userId="52ee26211da858fb" providerId="LiveId" clId="{25C17934-DC63-40DF-B0E7-EA0BF18DAEA3}" dt="2023-05-08T19:21:35.198" v="6281" actId="478"/>
          <ac:spMkLst>
            <pc:docMk/>
            <pc:sldMk cId="936528536" sldId="310"/>
            <ac:spMk id="3" creationId="{35BB3410-CC53-FF3C-15A6-6A0ACDC151F1}"/>
          </ac:spMkLst>
        </pc:spChg>
        <pc:spChg chg="add del">
          <ac:chgData name="sruthy s" userId="52ee26211da858fb" providerId="LiveId" clId="{25C17934-DC63-40DF-B0E7-EA0BF18DAEA3}" dt="2023-05-08T19:23:24.359" v="6294" actId="478"/>
          <ac:spMkLst>
            <pc:docMk/>
            <pc:sldMk cId="936528536" sldId="310"/>
            <ac:spMk id="7" creationId="{76C09E66-599C-E3B0-F14A-D287A5589C37}"/>
          </ac:spMkLst>
        </pc:spChg>
        <pc:spChg chg="add mod">
          <ac:chgData name="sruthy s" userId="52ee26211da858fb" providerId="LiveId" clId="{25C17934-DC63-40DF-B0E7-EA0BF18DAEA3}" dt="2023-05-08T19:23:35.875" v="6296"/>
          <ac:spMkLst>
            <pc:docMk/>
            <pc:sldMk cId="936528536" sldId="310"/>
            <ac:spMk id="8" creationId="{66074D3E-DC64-D929-3AB6-513776F93054}"/>
          </ac:spMkLst>
        </pc:spChg>
        <pc:spChg chg="add mod">
          <ac:chgData name="sruthy s" userId="52ee26211da858fb" providerId="LiveId" clId="{25C17934-DC63-40DF-B0E7-EA0BF18DAEA3}" dt="2023-05-08T20:56:43.984" v="7270" actId="1036"/>
          <ac:spMkLst>
            <pc:docMk/>
            <pc:sldMk cId="936528536" sldId="310"/>
            <ac:spMk id="10" creationId="{3080A6DE-D370-C2D3-1465-E998B3DA1E3D}"/>
          </ac:spMkLst>
        </pc:spChg>
        <pc:picChg chg="add mod">
          <ac:chgData name="sruthy s" userId="52ee26211da858fb" providerId="LiveId" clId="{25C17934-DC63-40DF-B0E7-EA0BF18DAEA3}" dt="2023-05-08T20:56:43.984" v="7270" actId="1036"/>
          <ac:picMkLst>
            <pc:docMk/>
            <pc:sldMk cId="936528536" sldId="310"/>
            <ac:picMk id="4" creationId="{51A4CD96-A7C8-7B24-5464-9B2FDF8C9DAF}"/>
          </ac:picMkLst>
        </pc:picChg>
        <pc:picChg chg="add mod">
          <ac:chgData name="sruthy s" userId="52ee26211da858fb" providerId="LiveId" clId="{25C17934-DC63-40DF-B0E7-EA0BF18DAEA3}" dt="2023-05-08T20:56:43.984" v="7270" actId="1036"/>
          <ac:picMkLst>
            <pc:docMk/>
            <pc:sldMk cId="936528536" sldId="310"/>
            <ac:picMk id="5" creationId="{420944FB-1D5A-F933-AFD6-0EB156550194}"/>
          </ac:picMkLst>
        </pc:picChg>
      </pc:sldChg>
      <pc:sldChg chg="addSp delSp modSp new mod">
        <pc:chgData name="sruthy s" userId="52ee26211da858fb" providerId="LiveId" clId="{25C17934-DC63-40DF-B0E7-EA0BF18DAEA3}" dt="2023-05-08T20:57:06.810" v="7290" actId="1035"/>
        <pc:sldMkLst>
          <pc:docMk/>
          <pc:sldMk cId="3271786578" sldId="311"/>
        </pc:sldMkLst>
        <pc:spChg chg="mod">
          <ac:chgData name="sruthy s" userId="52ee26211da858fb" providerId="LiveId" clId="{25C17934-DC63-40DF-B0E7-EA0BF18DAEA3}" dt="2023-05-08T20:57:06.810" v="7290" actId="1035"/>
          <ac:spMkLst>
            <pc:docMk/>
            <pc:sldMk cId="3271786578" sldId="311"/>
            <ac:spMk id="2" creationId="{8D41BC77-BA28-0146-F5C4-DC64C5FA1F0C}"/>
          </ac:spMkLst>
        </pc:spChg>
        <pc:spChg chg="del">
          <ac:chgData name="sruthy s" userId="52ee26211da858fb" providerId="LiveId" clId="{25C17934-DC63-40DF-B0E7-EA0BF18DAEA3}" dt="2023-05-08T19:29:00.152" v="6312" actId="478"/>
          <ac:spMkLst>
            <pc:docMk/>
            <pc:sldMk cId="3271786578" sldId="311"/>
            <ac:spMk id="3" creationId="{09629401-EA62-8E64-6C90-4B661948A11C}"/>
          </ac:spMkLst>
        </pc:spChg>
        <pc:spChg chg="add mod">
          <ac:chgData name="sruthy s" userId="52ee26211da858fb" providerId="LiveId" clId="{25C17934-DC63-40DF-B0E7-EA0BF18DAEA3}" dt="2023-05-08T19:34:39.672" v="6366" actId="14100"/>
          <ac:spMkLst>
            <pc:docMk/>
            <pc:sldMk cId="3271786578" sldId="311"/>
            <ac:spMk id="7" creationId="{A385B42A-F481-6985-9492-AA7D8D523766}"/>
          </ac:spMkLst>
        </pc:spChg>
        <pc:picChg chg="add mod">
          <ac:chgData name="sruthy s" userId="52ee26211da858fb" providerId="LiveId" clId="{25C17934-DC63-40DF-B0E7-EA0BF18DAEA3}" dt="2023-05-08T19:33:40.953" v="6358" actId="14100"/>
          <ac:picMkLst>
            <pc:docMk/>
            <pc:sldMk cId="3271786578" sldId="311"/>
            <ac:picMk id="4" creationId="{BEC689FD-F416-F5B6-F769-2489CBB83027}"/>
          </ac:picMkLst>
        </pc:picChg>
        <pc:picChg chg="add mod">
          <ac:chgData name="sruthy s" userId="52ee26211da858fb" providerId="LiveId" clId="{25C17934-DC63-40DF-B0E7-EA0BF18DAEA3}" dt="2023-05-08T19:33:44.440" v="6359" actId="14100"/>
          <ac:picMkLst>
            <pc:docMk/>
            <pc:sldMk cId="3271786578" sldId="311"/>
            <ac:picMk id="5" creationId="{C1587FD9-0D49-5C39-A0BB-99DE9110E82B}"/>
          </ac:picMkLst>
        </pc:picChg>
        <pc:picChg chg="add mod">
          <ac:chgData name="sruthy s" userId="52ee26211da858fb" providerId="LiveId" clId="{25C17934-DC63-40DF-B0E7-EA0BF18DAEA3}" dt="2023-05-08T19:33:48.402" v="6360" actId="14100"/>
          <ac:picMkLst>
            <pc:docMk/>
            <pc:sldMk cId="3271786578" sldId="311"/>
            <ac:picMk id="6" creationId="{0C7BEF3D-5470-7219-DC3E-2172BFC3A508}"/>
          </ac:picMkLst>
        </pc:picChg>
      </pc:sldChg>
      <pc:sldChg chg="addSp delSp modSp new mod">
        <pc:chgData name="sruthy s" userId="52ee26211da858fb" providerId="LiveId" clId="{25C17934-DC63-40DF-B0E7-EA0BF18DAEA3}" dt="2023-05-11T07:02:04.445" v="7859" actId="20577"/>
        <pc:sldMkLst>
          <pc:docMk/>
          <pc:sldMk cId="3042935598" sldId="312"/>
        </pc:sldMkLst>
        <pc:spChg chg="mod">
          <ac:chgData name="sruthy s" userId="52ee26211da858fb" providerId="LiveId" clId="{25C17934-DC63-40DF-B0E7-EA0BF18DAEA3}" dt="2023-05-08T20:59:32.662" v="7305" actId="1035"/>
          <ac:spMkLst>
            <pc:docMk/>
            <pc:sldMk cId="3042935598" sldId="312"/>
            <ac:spMk id="2" creationId="{A4306EF6-99C3-3BF4-0B6F-A785E7F00FE0}"/>
          </ac:spMkLst>
        </pc:spChg>
        <pc:spChg chg="add mod">
          <ac:chgData name="sruthy s" userId="52ee26211da858fb" providerId="LiveId" clId="{25C17934-DC63-40DF-B0E7-EA0BF18DAEA3}" dt="2023-05-11T07:02:04.445" v="7859" actId="20577"/>
          <ac:spMkLst>
            <pc:docMk/>
            <pc:sldMk cId="3042935598" sldId="312"/>
            <ac:spMk id="3" creationId="{24EE5A9A-1C03-0939-39F6-43A8230502E2}"/>
          </ac:spMkLst>
        </pc:spChg>
        <pc:spChg chg="del">
          <ac:chgData name="sruthy s" userId="52ee26211da858fb" providerId="LiveId" clId="{25C17934-DC63-40DF-B0E7-EA0BF18DAEA3}" dt="2023-05-08T19:35:44.384" v="6378" actId="478"/>
          <ac:spMkLst>
            <pc:docMk/>
            <pc:sldMk cId="3042935598" sldId="312"/>
            <ac:spMk id="3" creationId="{BE9DFF84-15FB-CC9A-D249-88C37E66B85A}"/>
          </ac:spMkLst>
        </pc:spChg>
        <pc:spChg chg="add mod">
          <ac:chgData name="sruthy s" userId="52ee26211da858fb" providerId="LiveId" clId="{25C17934-DC63-40DF-B0E7-EA0BF18DAEA3}" dt="2023-05-08T19:40:54.532" v="6405" actId="1076"/>
          <ac:spMkLst>
            <pc:docMk/>
            <pc:sldMk cId="3042935598" sldId="312"/>
            <ac:spMk id="4" creationId="{1EC9BBF9-57C0-AD9F-9114-BCCF98D6E0BA}"/>
          </ac:spMkLst>
        </pc:spChg>
        <pc:spChg chg="add del mod">
          <ac:chgData name="sruthy s" userId="52ee26211da858fb" providerId="LiveId" clId="{25C17934-DC63-40DF-B0E7-EA0BF18DAEA3}" dt="2023-05-11T07:01:50.094" v="7855" actId="478"/>
          <ac:spMkLst>
            <pc:docMk/>
            <pc:sldMk cId="3042935598" sldId="312"/>
            <ac:spMk id="5" creationId="{22BFBB09-9C26-DC13-3E36-A892B87B1EF1}"/>
          </ac:spMkLst>
        </pc:spChg>
        <pc:picChg chg="add mod">
          <ac:chgData name="sruthy s" userId="52ee26211da858fb" providerId="LiveId" clId="{25C17934-DC63-40DF-B0E7-EA0BF18DAEA3}" dt="2023-05-11T07:01:57.426" v="7857" actId="1076"/>
          <ac:picMkLst>
            <pc:docMk/>
            <pc:sldMk cId="3042935598" sldId="312"/>
            <ac:picMk id="6" creationId="{281372D5-749E-27F6-D60F-4F395E93A512}"/>
          </ac:picMkLst>
        </pc:picChg>
      </pc:sldChg>
      <pc:sldChg chg="addSp delSp modSp new del mod setBg">
        <pc:chgData name="sruthy s" userId="52ee26211da858fb" providerId="LiveId" clId="{25C17934-DC63-40DF-B0E7-EA0BF18DAEA3}" dt="2023-05-11T07:32:20.729" v="7984" actId="2696"/>
        <pc:sldMkLst>
          <pc:docMk/>
          <pc:sldMk cId="942849005" sldId="313"/>
        </pc:sldMkLst>
        <pc:spChg chg="del">
          <ac:chgData name="sruthy s" userId="52ee26211da858fb" providerId="LiveId" clId="{25C17934-DC63-40DF-B0E7-EA0BF18DAEA3}" dt="2023-05-08T20:01:36.747" v="6446" actId="478"/>
          <ac:spMkLst>
            <pc:docMk/>
            <pc:sldMk cId="942849005" sldId="313"/>
            <ac:spMk id="2" creationId="{7A40C699-0084-1CD0-1080-5CCD4E6E451A}"/>
          </ac:spMkLst>
        </pc:spChg>
        <pc:spChg chg="del">
          <ac:chgData name="sruthy s" userId="52ee26211da858fb" providerId="LiveId" clId="{25C17934-DC63-40DF-B0E7-EA0BF18DAEA3}" dt="2023-05-08T19:59:58.646" v="6436" actId="931"/>
          <ac:spMkLst>
            <pc:docMk/>
            <pc:sldMk cId="942849005" sldId="313"/>
            <ac:spMk id="3" creationId="{78E2082B-09D8-CEEB-CB5A-DB1780C0C147}"/>
          </ac:spMkLst>
        </pc:spChg>
        <pc:spChg chg="add del mod">
          <ac:chgData name="sruthy s" userId="52ee26211da858fb" providerId="LiveId" clId="{25C17934-DC63-40DF-B0E7-EA0BF18DAEA3}" dt="2023-05-08T20:01:38.716" v="6447" actId="478"/>
          <ac:spMkLst>
            <pc:docMk/>
            <pc:sldMk cId="942849005" sldId="313"/>
            <ac:spMk id="7" creationId="{38CFE13F-D4D5-0EF7-0E8F-411ADDB53225}"/>
          </ac:spMkLst>
        </pc:spChg>
        <pc:spChg chg="add del mod">
          <ac:chgData name="sruthy s" userId="52ee26211da858fb" providerId="LiveId" clId="{25C17934-DC63-40DF-B0E7-EA0BF18DAEA3}" dt="2023-05-08T20:08:25.263" v="6458"/>
          <ac:spMkLst>
            <pc:docMk/>
            <pc:sldMk cId="942849005" sldId="313"/>
            <ac:spMk id="10" creationId="{B7ED5050-89A4-B900-5C6F-0A6AB5467507}"/>
          </ac:spMkLst>
        </pc:spChg>
        <pc:spChg chg="add del mod">
          <ac:chgData name="sruthy s" userId="52ee26211da858fb" providerId="LiveId" clId="{25C17934-DC63-40DF-B0E7-EA0BF18DAEA3}" dt="2023-05-08T21:02:13.902" v="7308" actId="21"/>
          <ac:spMkLst>
            <pc:docMk/>
            <pc:sldMk cId="942849005" sldId="313"/>
            <ac:spMk id="34" creationId="{CDEE1223-59C6-B024-2164-9272BB6EF895}"/>
          </ac:spMkLst>
        </pc:spChg>
        <pc:spChg chg="add del mod">
          <ac:chgData name="sruthy s" userId="52ee26211da858fb" providerId="LiveId" clId="{25C17934-DC63-40DF-B0E7-EA0BF18DAEA3}" dt="2023-05-08T21:02:13.902" v="7308" actId="21"/>
          <ac:spMkLst>
            <pc:docMk/>
            <pc:sldMk cId="942849005" sldId="313"/>
            <ac:spMk id="36" creationId="{07828574-0836-28B5-6C5F-DF0D8462096C}"/>
          </ac:spMkLst>
        </pc:spChg>
        <pc:spChg chg="add del mod">
          <ac:chgData name="sruthy s" userId="52ee26211da858fb" providerId="LiveId" clId="{25C17934-DC63-40DF-B0E7-EA0BF18DAEA3}" dt="2023-05-08T21:02:13.902" v="7308" actId="21"/>
          <ac:spMkLst>
            <pc:docMk/>
            <pc:sldMk cId="942849005" sldId="313"/>
            <ac:spMk id="40" creationId="{475F7BFA-3842-4353-E8C7-A768885169E4}"/>
          </ac:spMkLst>
        </pc:spChg>
        <pc:spChg chg="add del mod">
          <ac:chgData name="sruthy s" userId="52ee26211da858fb" providerId="LiveId" clId="{25C17934-DC63-40DF-B0E7-EA0BF18DAEA3}" dt="2023-05-08T21:02:13.902" v="7308" actId="21"/>
          <ac:spMkLst>
            <pc:docMk/>
            <pc:sldMk cId="942849005" sldId="313"/>
            <ac:spMk id="43" creationId="{762CEB9C-7EEB-8D03-CE83-4E0880F58A43}"/>
          </ac:spMkLst>
        </pc:spChg>
        <pc:spChg chg="add del mod">
          <ac:chgData name="sruthy s" userId="52ee26211da858fb" providerId="LiveId" clId="{25C17934-DC63-40DF-B0E7-EA0BF18DAEA3}" dt="2023-05-08T21:02:13.902" v="7308" actId="21"/>
          <ac:spMkLst>
            <pc:docMk/>
            <pc:sldMk cId="942849005" sldId="313"/>
            <ac:spMk id="46" creationId="{29B293CE-9440-DFF0-4552-81BBFCE5F17C}"/>
          </ac:spMkLst>
        </pc:spChg>
        <pc:spChg chg="add del mod">
          <ac:chgData name="sruthy s" userId="52ee26211da858fb" providerId="LiveId" clId="{25C17934-DC63-40DF-B0E7-EA0BF18DAEA3}" dt="2023-05-08T20:39:34.931" v="6911" actId="478"/>
          <ac:spMkLst>
            <pc:docMk/>
            <pc:sldMk cId="942849005" sldId="313"/>
            <ac:spMk id="49" creationId="{895EC292-B3D3-AA0C-65CA-25B7341F8DDE}"/>
          </ac:spMkLst>
        </pc:spChg>
        <pc:spChg chg="add mod">
          <ac:chgData name="sruthy s" userId="52ee26211da858fb" providerId="LiveId" clId="{25C17934-DC63-40DF-B0E7-EA0BF18DAEA3}" dt="2023-05-11T07:14:28.715" v="7882" actId="1076"/>
          <ac:spMkLst>
            <pc:docMk/>
            <pc:sldMk cId="942849005" sldId="313"/>
            <ac:spMk id="50" creationId="{447CFB98-444E-1C2B-293B-5CED8518FD28}"/>
          </ac:spMkLst>
        </pc:spChg>
        <pc:spChg chg="add mod">
          <ac:chgData name="sruthy s" userId="52ee26211da858fb" providerId="LiveId" clId="{25C17934-DC63-40DF-B0E7-EA0BF18DAEA3}" dt="2023-05-08T21:02:34.793" v="7311" actId="1076"/>
          <ac:spMkLst>
            <pc:docMk/>
            <pc:sldMk cId="942849005" sldId="313"/>
            <ac:spMk id="1029" creationId="{697AA3AA-7EDE-EC63-3101-8C8C06DF6C95}"/>
          </ac:spMkLst>
        </pc:spChg>
        <pc:spChg chg="add mod">
          <ac:chgData name="sruthy s" userId="52ee26211da858fb" providerId="LiveId" clId="{25C17934-DC63-40DF-B0E7-EA0BF18DAEA3}" dt="2023-05-08T21:05:08.571" v="7380" actId="14100"/>
          <ac:spMkLst>
            <pc:docMk/>
            <pc:sldMk cId="942849005" sldId="313"/>
            <ac:spMk id="1031" creationId="{B1273252-7A4B-0486-D2B8-DF38D68D5DEF}"/>
          </ac:spMkLst>
        </pc:spChg>
        <pc:spChg chg="add mod">
          <ac:chgData name="sruthy s" userId="52ee26211da858fb" providerId="LiveId" clId="{25C17934-DC63-40DF-B0E7-EA0BF18DAEA3}" dt="2023-05-08T21:05:08.571" v="7380" actId="14100"/>
          <ac:spMkLst>
            <pc:docMk/>
            <pc:sldMk cId="942849005" sldId="313"/>
            <ac:spMk id="1033" creationId="{2B319D0B-9A3E-51D0-A46C-604B292B22F1}"/>
          </ac:spMkLst>
        </pc:spChg>
        <pc:spChg chg="add mod">
          <ac:chgData name="sruthy s" userId="52ee26211da858fb" providerId="LiveId" clId="{25C17934-DC63-40DF-B0E7-EA0BF18DAEA3}" dt="2023-05-08T21:05:08.571" v="7380" actId="14100"/>
          <ac:spMkLst>
            <pc:docMk/>
            <pc:sldMk cId="942849005" sldId="313"/>
            <ac:spMk id="1035" creationId="{4148B7A0-4A18-FAE0-A04B-1D6FCD8FEBB7}"/>
          </ac:spMkLst>
        </pc:spChg>
        <pc:spChg chg="add mod">
          <ac:chgData name="sruthy s" userId="52ee26211da858fb" providerId="LiveId" clId="{25C17934-DC63-40DF-B0E7-EA0BF18DAEA3}" dt="2023-05-08T21:05:08.571" v="7380" actId="14100"/>
          <ac:spMkLst>
            <pc:docMk/>
            <pc:sldMk cId="942849005" sldId="313"/>
            <ac:spMk id="1037" creationId="{84F11B46-F4F6-1DDB-DDCA-DC6F0EDBC6D6}"/>
          </ac:spMkLst>
        </pc:spChg>
        <pc:grpChg chg="del mod">
          <ac:chgData name="sruthy s" userId="52ee26211da858fb" providerId="LiveId" clId="{25C17934-DC63-40DF-B0E7-EA0BF18DAEA3}" dt="2023-05-08T20:09:52.714" v="6469"/>
          <ac:grpSpMkLst>
            <pc:docMk/>
            <pc:sldMk cId="942849005" sldId="313"/>
            <ac:grpSpMk id="17" creationId="{C10D5603-955C-FA07-902E-0903B572867C}"/>
          </ac:grpSpMkLst>
        </pc:grpChg>
        <pc:grpChg chg="del mod">
          <ac:chgData name="sruthy s" userId="52ee26211da858fb" providerId="LiveId" clId="{25C17934-DC63-40DF-B0E7-EA0BF18DAEA3}" dt="2023-05-08T20:10:06.713" v="6473"/>
          <ac:grpSpMkLst>
            <pc:docMk/>
            <pc:sldMk cId="942849005" sldId="313"/>
            <ac:grpSpMk id="20" creationId="{26A4B88D-9C1D-131B-A742-12DBECFEDE3D}"/>
          </ac:grpSpMkLst>
        </pc:grpChg>
        <pc:grpChg chg="del mod">
          <ac:chgData name="sruthy s" userId="52ee26211da858fb" providerId="LiveId" clId="{25C17934-DC63-40DF-B0E7-EA0BF18DAEA3}" dt="2023-05-08T20:10:30.678" v="6479"/>
          <ac:grpSpMkLst>
            <pc:docMk/>
            <pc:sldMk cId="942849005" sldId="313"/>
            <ac:grpSpMk id="24" creationId="{41889D9E-2BA3-1B1F-BEA3-3EC638E9D920}"/>
          </ac:grpSpMkLst>
        </pc:grpChg>
        <pc:grpChg chg="del mod">
          <ac:chgData name="sruthy s" userId="52ee26211da858fb" providerId="LiveId" clId="{25C17934-DC63-40DF-B0E7-EA0BF18DAEA3}" dt="2023-05-08T20:10:30.678" v="6479"/>
          <ac:grpSpMkLst>
            <pc:docMk/>
            <pc:sldMk cId="942849005" sldId="313"/>
            <ac:grpSpMk id="27" creationId="{0936FD06-E05F-DF8B-4CAA-00E2C54C559A}"/>
          </ac:grpSpMkLst>
        </pc:grpChg>
        <pc:grpChg chg="del mod">
          <ac:chgData name="sruthy s" userId="52ee26211da858fb" providerId="LiveId" clId="{25C17934-DC63-40DF-B0E7-EA0BF18DAEA3}" dt="2023-05-08T20:10:30.678" v="6479"/>
          <ac:grpSpMkLst>
            <pc:docMk/>
            <pc:sldMk cId="942849005" sldId="313"/>
            <ac:grpSpMk id="30" creationId="{804CC4B6-F56D-2BCB-B189-13A289B0A782}"/>
          </ac:grpSpMkLst>
        </pc:grpChg>
        <pc:grpChg chg="add del mod">
          <ac:chgData name="sruthy s" userId="52ee26211da858fb" providerId="LiveId" clId="{25C17934-DC63-40DF-B0E7-EA0BF18DAEA3}" dt="2023-05-08T21:02:13.902" v="7308" actId="21"/>
          <ac:grpSpMkLst>
            <pc:docMk/>
            <pc:sldMk cId="942849005" sldId="313"/>
            <ac:grpSpMk id="31" creationId="{EB8FE3BA-F5E1-66E1-B0E5-3E792E0B5766}"/>
          </ac:grpSpMkLst>
        </pc:grpChg>
        <pc:grpChg chg="add mod">
          <ac:chgData name="sruthy s" userId="52ee26211da858fb" providerId="LiveId" clId="{25C17934-DC63-40DF-B0E7-EA0BF18DAEA3}" dt="2023-05-08T21:02:34.793" v="7311" actId="1076"/>
          <ac:grpSpMkLst>
            <pc:docMk/>
            <pc:sldMk cId="942849005" sldId="313"/>
            <ac:grpSpMk id="54" creationId="{67A3CC2B-315D-C754-5824-0DDF6789E361}"/>
          </ac:grpSpMkLst>
        </pc:grpChg>
        <pc:picChg chg="add del mod">
          <ac:chgData name="sruthy s" userId="52ee26211da858fb" providerId="LiveId" clId="{25C17934-DC63-40DF-B0E7-EA0BF18DAEA3}" dt="2023-05-08T20:01:33.470" v="6445" actId="478"/>
          <ac:picMkLst>
            <pc:docMk/>
            <pc:sldMk cId="942849005" sldId="313"/>
            <ac:picMk id="5" creationId="{D4992ABA-02B5-63DC-315B-DA24FF7783D0}"/>
          </ac:picMkLst>
        </pc:picChg>
        <pc:picChg chg="add del mod">
          <ac:chgData name="sruthy s" userId="52ee26211da858fb" providerId="LiveId" clId="{25C17934-DC63-40DF-B0E7-EA0BF18DAEA3}" dt="2023-05-08T20:29:41.572" v="6850" actId="478"/>
          <ac:picMkLst>
            <pc:docMk/>
            <pc:sldMk cId="942849005" sldId="313"/>
            <ac:picMk id="9" creationId="{7EBF8646-C3EB-D7BF-2392-2A7E6B9248BD}"/>
          </ac:picMkLst>
        </pc:picChg>
        <pc:picChg chg="add del mod">
          <ac:chgData name="sruthy s" userId="52ee26211da858fb" providerId="LiveId" clId="{25C17934-DC63-40DF-B0E7-EA0BF18DAEA3}" dt="2023-05-08T21:02:13.902" v="7308" actId="21"/>
          <ac:picMkLst>
            <pc:docMk/>
            <pc:sldMk cId="942849005" sldId="313"/>
            <ac:picMk id="35" creationId="{06585C5F-37A1-F3C5-CDC5-92B5F7E673F6}"/>
          </ac:picMkLst>
        </pc:picChg>
        <pc:picChg chg="add del mod">
          <ac:chgData name="sruthy s" userId="52ee26211da858fb" providerId="LiveId" clId="{25C17934-DC63-40DF-B0E7-EA0BF18DAEA3}" dt="2023-05-08T20:19:58.220" v="6560" actId="478"/>
          <ac:picMkLst>
            <pc:docMk/>
            <pc:sldMk cId="942849005" sldId="313"/>
            <ac:picMk id="37" creationId="{38DA5EBF-1DCC-CBC4-053F-A7E465D1F344}"/>
          </ac:picMkLst>
        </pc:picChg>
        <pc:picChg chg="add del mod">
          <ac:chgData name="sruthy s" userId="52ee26211da858fb" providerId="LiveId" clId="{25C17934-DC63-40DF-B0E7-EA0BF18DAEA3}" dt="2023-05-08T21:02:13.902" v="7308" actId="21"/>
          <ac:picMkLst>
            <pc:docMk/>
            <pc:sldMk cId="942849005" sldId="313"/>
            <ac:picMk id="38" creationId="{7547B8AB-5DE0-5D93-BD7D-F395CFE9D414}"/>
          </ac:picMkLst>
        </pc:picChg>
        <pc:picChg chg="add del mod">
          <ac:chgData name="sruthy s" userId="52ee26211da858fb" providerId="LiveId" clId="{25C17934-DC63-40DF-B0E7-EA0BF18DAEA3}" dt="2023-05-08T21:02:13.902" v="7308" actId="21"/>
          <ac:picMkLst>
            <pc:docMk/>
            <pc:sldMk cId="942849005" sldId="313"/>
            <ac:picMk id="41" creationId="{B700F6B9-70F8-2FB9-A468-36F5DF909E9E}"/>
          </ac:picMkLst>
        </pc:picChg>
        <pc:picChg chg="add del mod">
          <ac:chgData name="sruthy s" userId="52ee26211da858fb" providerId="LiveId" clId="{25C17934-DC63-40DF-B0E7-EA0BF18DAEA3}" dt="2023-05-08T21:02:13.902" v="7308" actId="21"/>
          <ac:picMkLst>
            <pc:docMk/>
            <pc:sldMk cId="942849005" sldId="313"/>
            <ac:picMk id="44" creationId="{0AB29987-667C-CE44-2714-E0CD867A053D}"/>
          </ac:picMkLst>
        </pc:picChg>
        <pc:picChg chg="add mod">
          <ac:chgData name="sruthy s" userId="52ee26211da858fb" providerId="LiveId" clId="{25C17934-DC63-40DF-B0E7-EA0BF18DAEA3}" dt="2023-05-08T21:02:22.569" v="7309" actId="1076"/>
          <ac:picMkLst>
            <pc:docMk/>
            <pc:sldMk cId="942849005" sldId="313"/>
            <ac:picMk id="48" creationId="{44BED139-CD38-4D85-019C-25C46068991C}"/>
          </ac:picMkLst>
        </pc:picChg>
        <pc:picChg chg="add del mod">
          <ac:chgData name="sruthy s" userId="52ee26211da858fb" providerId="LiveId" clId="{25C17934-DC63-40DF-B0E7-EA0BF18DAEA3}" dt="2023-05-08T20:16:03.721" v="6509" actId="478"/>
          <ac:picMkLst>
            <pc:docMk/>
            <pc:sldMk cId="942849005" sldId="313"/>
            <ac:picMk id="1026" creationId="{89B91AFD-92BA-CCFD-D264-2B38BE64A9DB}"/>
          </ac:picMkLst>
        </pc:picChg>
        <pc:picChg chg="add mod">
          <ac:chgData name="sruthy s" userId="52ee26211da858fb" providerId="LiveId" clId="{25C17934-DC63-40DF-B0E7-EA0BF18DAEA3}" dt="2023-05-08T21:02:34.793" v="7311" actId="1076"/>
          <ac:picMkLst>
            <pc:docMk/>
            <pc:sldMk cId="942849005" sldId="313"/>
            <ac:picMk id="1030" creationId="{F45DC1BB-639C-A214-B05E-504E476FDD9E}"/>
          </ac:picMkLst>
        </pc:picChg>
        <pc:picChg chg="add mod">
          <ac:chgData name="sruthy s" userId="52ee26211da858fb" providerId="LiveId" clId="{25C17934-DC63-40DF-B0E7-EA0BF18DAEA3}" dt="2023-05-08T21:02:34.793" v="7311" actId="1076"/>
          <ac:picMkLst>
            <pc:docMk/>
            <pc:sldMk cId="942849005" sldId="313"/>
            <ac:picMk id="1032" creationId="{4F8FC12E-7F52-D9B9-5328-7F9B0863669B}"/>
          </ac:picMkLst>
        </pc:picChg>
        <pc:picChg chg="add mod">
          <ac:chgData name="sruthy s" userId="52ee26211da858fb" providerId="LiveId" clId="{25C17934-DC63-40DF-B0E7-EA0BF18DAEA3}" dt="2023-05-08T21:04:05.030" v="7370" actId="1035"/>
          <ac:picMkLst>
            <pc:docMk/>
            <pc:sldMk cId="942849005" sldId="313"/>
            <ac:picMk id="1034" creationId="{DED24AD7-7858-84AF-D669-54B35839233D}"/>
          </ac:picMkLst>
        </pc:picChg>
        <pc:picChg chg="add mod">
          <ac:chgData name="sruthy s" userId="52ee26211da858fb" providerId="LiveId" clId="{25C17934-DC63-40DF-B0E7-EA0BF18DAEA3}" dt="2023-05-08T21:04:16.372" v="7377" actId="1036"/>
          <ac:picMkLst>
            <pc:docMk/>
            <pc:sldMk cId="942849005" sldId="313"/>
            <ac:picMk id="1036" creationId="{17052DED-3DFC-9E49-6A66-8C3CDA939284}"/>
          </ac:picMkLst>
        </pc:picChg>
        <pc:inkChg chg="add del mod">
          <ac:chgData name="sruthy s" userId="52ee26211da858fb" providerId="LiveId" clId="{25C17934-DC63-40DF-B0E7-EA0BF18DAEA3}" dt="2023-05-08T21:02:13.902" v="7308" actId="21"/>
          <ac:inkMkLst>
            <pc:docMk/>
            <pc:sldMk cId="942849005" sldId="313"/>
            <ac:inkMk id="11" creationId="{F528BDFC-8E65-77D8-E7E9-E3DCCD93B451}"/>
          </ac:inkMkLst>
        </pc:inkChg>
        <pc:inkChg chg="add del mod">
          <ac:chgData name="sruthy s" userId="52ee26211da858fb" providerId="LiveId" clId="{25C17934-DC63-40DF-B0E7-EA0BF18DAEA3}" dt="2023-05-08T21:02:13.902" v="7308" actId="21"/>
          <ac:inkMkLst>
            <pc:docMk/>
            <pc:sldMk cId="942849005" sldId="313"/>
            <ac:inkMk id="12" creationId="{BABF4D1C-BB5B-B82D-74DE-530AAA3FFF91}"/>
          </ac:inkMkLst>
        </pc:inkChg>
        <pc:inkChg chg="add del">
          <ac:chgData name="sruthy s" userId="52ee26211da858fb" providerId="LiveId" clId="{25C17934-DC63-40DF-B0E7-EA0BF18DAEA3}" dt="2023-05-08T20:09:13.374" v="6462" actId="9405"/>
          <ac:inkMkLst>
            <pc:docMk/>
            <pc:sldMk cId="942849005" sldId="313"/>
            <ac:inkMk id="13" creationId="{7E192587-B314-26D0-C60A-DE0C4EF621B5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14" creationId="{D416FB40-F78F-98AF-ECD7-56CCCFB2C0DD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15" creationId="{47D4C711-69CA-6D71-18C2-8A2024B37CEA}"/>
          </ac:inkMkLst>
        </pc:inkChg>
        <pc:inkChg chg="add del mod">
          <ac:chgData name="sruthy s" userId="52ee26211da858fb" providerId="LiveId" clId="{25C17934-DC63-40DF-B0E7-EA0BF18DAEA3}" dt="2023-05-08T21:02:13.902" v="7308" actId="21"/>
          <ac:inkMkLst>
            <pc:docMk/>
            <pc:sldMk cId="942849005" sldId="313"/>
            <ac:inkMk id="16" creationId="{6E274147-571B-1DB5-EA7D-20F481D9B0B3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18" creationId="{E56909E6-C46E-439E-60B3-953D0A7F8EC3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19" creationId="{8D28185D-474A-675B-9704-172999F461C9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21" creationId="{A6334F15-109C-A006-2405-9CCE083B7BE5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22" creationId="{559FE6A0-6E89-CF30-E5BF-B86DFE9BB2DD}"/>
          </ac:inkMkLst>
        </pc:inkChg>
        <pc:inkChg chg="add mod">
          <ac:chgData name="sruthy s" userId="52ee26211da858fb" providerId="LiveId" clId="{25C17934-DC63-40DF-B0E7-EA0BF18DAEA3}" dt="2023-05-08T20:15:30.984" v="6506" actId="1076"/>
          <ac:inkMkLst>
            <pc:docMk/>
            <pc:sldMk cId="942849005" sldId="313"/>
            <ac:inkMk id="23" creationId="{5F597AAC-A9D5-4114-B659-DF256936B0AD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25" creationId="{C067FAA4-0FA2-C9CC-4B34-0AFD31D5ABEC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26" creationId="{3EAA3570-CC4A-CFF0-6170-0AD26239FA27}"/>
          </ac:inkMkLst>
        </pc:inkChg>
        <pc:inkChg chg="add mod">
          <ac:chgData name="sruthy s" userId="52ee26211da858fb" providerId="LiveId" clId="{25C17934-DC63-40DF-B0E7-EA0BF18DAEA3}" dt="2023-05-08T20:10:30.678" v="6479"/>
          <ac:inkMkLst>
            <pc:docMk/>
            <pc:sldMk cId="942849005" sldId="313"/>
            <ac:inkMk id="28" creationId="{910D70B2-2A43-2F8D-4F81-AF77E709E68B}"/>
          </ac:inkMkLst>
        </pc:inkChg>
        <pc:inkChg chg="add del mod">
          <ac:chgData name="sruthy s" userId="52ee26211da858fb" providerId="LiveId" clId="{25C17934-DC63-40DF-B0E7-EA0BF18DAEA3}" dt="2023-05-08T21:02:13.902" v="7308" actId="21"/>
          <ac:inkMkLst>
            <pc:docMk/>
            <pc:sldMk cId="942849005" sldId="313"/>
            <ac:inkMk id="29" creationId="{19EAB261-279E-81DE-09B6-16AE4A7490C4}"/>
          </ac:inkMkLst>
        </pc:inkChg>
        <pc:inkChg chg="add del mod">
          <ac:chgData name="sruthy s" userId="52ee26211da858fb" providerId="LiveId" clId="{25C17934-DC63-40DF-B0E7-EA0BF18DAEA3}" dt="2023-05-08T21:02:13.902" v="7308" actId="21"/>
          <ac:inkMkLst>
            <pc:docMk/>
            <pc:sldMk cId="942849005" sldId="313"/>
            <ac:inkMk id="32" creationId="{794E4DCE-7C74-6836-BE3F-2120964A29F3}"/>
          </ac:inkMkLst>
        </pc:inkChg>
        <pc:inkChg chg="add del mod">
          <ac:chgData name="sruthy s" userId="52ee26211da858fb" providerId="LiveId" clId="{25C17934-DC63-40DF-B0E7-EA0BF18DAEA3}" dt="2023-05-08T21:02:13.902" v="7308" actId="21"/>
          <ac:inkMkLst>
            <pc:docMk/>
            <pc:sldMk cId="942849005" sldId="313"/>
            <ac:inkMk id="33" creationId="{2A77FF75-D06F-F90C-C16E-CC6DCF3CCA59}"/>
          </ac:inkMkLst>
        </pc:inkChg>
        <pc:inkChg chg="add mod">
          <ac:chgData name="sruthy s" userId="52ee26211da858fb" providerId="LiveId" clId="{25C17934-DC63-40DF-B0E7-EA0BF18DAEA3}" dt="2023-05-08T21:02:34.793" v="7311" actId="1076"/>
          <ac:inkMkLst>
            <pc:docMk/>
            <pc:sldMk cId="942849005" sldId="313"/>
            <ac:inkMk id="51" creationId="{51A2B626-8FC9-DD8A-DAE5-BC815BD3E1F5}"/>
          </ac:inkMkLst>
        </pc:inkChg>
        <pc:inkChg chg="add mod">
          <ac:chgData name="sruthy s" userId="52ee26211da858fb" providerId="LiveId" clId="{25C17934-DC63-40DF-B0E7-EA0BF18DAEA3}" dt="2023-05-11T07:22:46.789" v="7925" actId="1076"/>
          <ac:inkMkLst>
            <pc:docMk/>
            <pc:sldMk cId="942849005" sldId="313"/>
            <ac:inkMk id="52" creationId="{27E8078E-7A1C-1E9B-B80F-1D465CD2BE4B}"/>
          </ac:inkMkLst>
        </pc:inkChg>
        <pc:inkChg chg="add mod">
          <ac:chgData name="sruthy s" userId="52ee26211da858fb" providerId="LiveId" clId="{25C17934-DC63-40DF-B0E7-EA0BF18DAEA3}" dt="2023-05-08T21:02:34.793" v="7311" actId="1076"/>
          <ac:inkMkLst>
            <pc:docMk/>
            <pc:sldMk cId="942849005" sldId="313"/>
            <ac:inkMk id="53" creationId="{03835594-4EA9-B560-F0EA-3E66F5F05111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55" creationId="{7171ADA1-E935-37A5-C0C4-C95B270D93DE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56" creationId="{8CD0C5FA-3011-61B0-0586-957BAA53D578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57" creationId="{8B6E90D2-FC71-EBD6-739D-065889F9AEB1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58" creationId="{B7F2F764-C4BE-EF8D-5803-06519C7202B5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59" creationId="{2AB91A25-80DC-F4A5-5CA8-2BA44126E71B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60" creationId="{55F358D7-D3B4-EA07-17F2-D5E98896DAC2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61" creationId="{3E193C79-6297-A1F6-5746-771EB30ECF3E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62" creationId="{EFDDB04D-C184-7D27-C29C-4398ED3BBAB1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63" creationId="{A6922A9A-097F-42D4-4293-0BAB5DBCCD93}"/>
          </ac:inkMkLst>
        </pc:inkChg>
        <pc:inkChg chg="mod">
          <ac:chgData name="sruthy s" userId="52ee26211da858fb" providerId="LiveId" clId="{25C17934-DC63-40DF-B0E7-EA0BF18DAEA3}" dt="2023-05-08T21:02:24.307" v="7310"/>
          <ac:inkMkLst>
            <pc:docMk/>
            <pc:sldMk cId="942849005" sldId="313"/>
            <ac:inkMk id="1024" creationId="{089F3E9B-E872-8F38-79A8-6910934CBC0D}"/>
          </ac:inkMkLst>
        </pc:inkChg>
        <pc:inkChg chg="add mod">
          <ac:chgData name="sruthy s" userId="52ee26211da858fb" providerId="LiveId" clId="{25C17934-DC63-40DF-B0E7-EA0BF18DAEA3}" dt="2023-05-08T21:02:34.793" v="7311" actId="1076"/>
          <ac:inkMkLst>
            <pc:docMk/>
            <pc:sldMk cId="942849005" sldId="313"/>
            <ac:inkMk id="1025" creationId="{945CEA27-11D5-0D47-A7CD-4B29D8684991}"/>
          </ac:inkMkLst>
        </pc:inkChg>
        <pc:inkChg chg="add del mod">
          <ac:chgData name="sruthy s" userId="52ee26211da858fb" providerId="LiveId" clId="{25C17934-DC63-40DF-B0E7-EA0BF18DAEA3}" dt="2023-05-08T21:03:53.087" v="7339" actId="478"/>
          <ac:inkMkLst>
            <pc:docMk/>
            <pc:sldMk cId="942849005" sldId="313"/>
            <ac:inkMk id="1027" creationId="{E5CA5639-0B17-5620-6C44-296385E908CF}"/>
          </ac:inkMkLst>
        </pc:inkChg>
        <pc:inkChg chg="add del mod">
          <ac:chgData name="sruthy s" userId="52ee26211da858fb" providerId="LiveId" clId="{25C17934-DC63-40DF-B0E7-EA0BF18DAEA3}" dt="2023-05-08T21:03:27.599" v="7315" actId="478"/>
          <ac:inkMkLst>
            <pc:docMk/>
            <pc:sldMk cId="942849005" sldId="313"/>
            <ac:inkMk id="1028" creationId="{0FBEE906-8AB4-5BBC-BCC1-EFC46C83D08E}"/>
          </ac:inkMkLst>
        </pc:inkChg>
      </pc:sldChg>
      <pc:sldChg chg="new del">
        <pc:chgData name="sruthy s" userId="52ee26211da858fb" providerId="LiveId" clId="{25C17934-DC63-40DF-B0E7-EA0BF18DAEA3}" dt="2023-05-11T06:50:26.789" v="7598" actId="680"/>
        <pc:sldMkLst>
          <pc:docMk/>
          <pc:sldMk cId="372405954" sldId="314"/>
        </pc:sldMkLst>
      </pc:sldChg>
      <pc:sldChg chg="addSp delSp modSp new del mod setBg">
        <pc:chgData name="sruthy s" userId="52ee26211da858fb" providerId="LiveId" clId="{25C17934-DC63-40DF-B0E7-EA0BF18DAEA3}" dt="2023-05-08T20:35:09.087" v="6877" actId="2696"/>
        <pc:sldMkLst>
          <pc:docMk/>
          <pc:sldMk cId="3258631087" sldId="314"/>
        </pc:sldMkLst>
        <pc:spChg chg="del">
          <ac:chgData name="sruthy s" userId="52ee26211da858fb" providerId="LiveId" clId="{25C17934-DC63-40DF-B0E7-EA0BF18DAEA3}" dt="2023-05-08T20:33:04.720" v="6859" actId="478"/>
          <ac:spMkLst>
            <pc:docMk/>
            <pc:sldMk cId="3258631087" sldId="314"/>
            <ac:spMk id="2" creationId="{41CDE755-A468-D21A-3E33-211F0B21C1E6}"/>
          </ac:spMkLst>
        </pc:spChg>
        <pc:spChg chg="del">
          <ac:chgData name="sruthy s" userId="52ee26211da858fb" providerId="LiveId" clId="{25C17934-DC63-40DF-B0E7-EA0BF18DAEA3}" dt="2023-05-08T20:33:01.464" v="6858" actId="478"/>
          <ac:spMkLst>
            <pc:docMk/>
            <pc:sldMk cId="3258631087" sldId="314"/>
            <ac:spMk id="3" creationId="{347586C1-04EE-F5EF-A0B5-D2F4A3F3B466}"/>
          </ac:spMkLst>
        </pc:spChg>
        <pc:spChg chg="add">
          <ac:chgData name="sruthy s" userId="52ee26211da858fb" providerId="LiveId" clId="{25C17934-DC63-40DF-B0E7-EA0BF18DAEA3}" dt="2023-05-08T20:32:53.699" v="6856" actId="22"/>
          <ac:spMkLst>
            <pc:docMk/>
            <pc:sldMk cId="3258631087" sldId="314"/>
            <ac:spMk id="5" creationId="{CB1FFF10-BAD4-5110-7AC4-C0BE232ED8F4}"/>
          </ac:spMkLst>
        </pc:spChg>
        <pc:spChg chg="add">
          <ac:chgData name="sruthy s" userId="52ee26211da858fb" providerId="LiveId" clId="{25C17934-DC63-40DF-B0E7-EA0BF18DAEA3}" dt="2023-05-08T20:32:57.588" v="6857" actId="22"/>
          <ac:spMkLst>
            <pc:docMk/>
            <pc:sldMk cId="3258631087" sldId="314"/>
            <ac:spMk id="7" creationId="{9DDFC3FC-4C06-525B-6089-2931067CAB95}"/>
          </ac:spMkLst>
        </pc:spChg>
        <pc:spChg chg="add mod">
          <ac:chgData name="sruthy s" userId="52ee26211da858fb" providerId="LiveId" clId="{25C17934-DC63-40DF-B0E7-EA0BF18DAEA3}" dt="2023-05-08T20:34:11.427" v="6860"/>
          <ac:spMkLst>
            <pc:docMk/>
            <pc:sldMk cId="3258631087" sldId="314"/>
            <ac:spMk id="23" creationId="{952BC5CA-10E6-79B0-4060-EEBF10D352CA}"/>
          </ac:spMkLst>
        </pc:spChg>
        <pc:spChg chg="add mod">
          <ac:chgData name="sruthy s" userId="52ee26211da858fb" providerId="LiveId" clId="{25C17934-DC63-40DF-B0E7-EA0BF18DAEA3}" dt="2023-05-08T20:34:11.427" v="6860"/>
          <ac:spMkLst>
            <pc:docMk/>
            <pc:sldMk cId="3258631087" sldId="314"/>
            <ac:spMk id="25" creationId="{F5636600-D274-9ECE-AF2D-D1EEFC7370EC}"/>
          </ac:spMkLst>
        </pc:spChg>
        <pc:spChg chg="add mod">
          <ac:chgData name="sruthy s" userId="52ee26211da858fb" providerId="LiveId" clId="{25C17934-DC63-40DF-B0E7-EA0BF18DAEA3}" dt="2023-05-08T20:34:11.427" v="6860"/>
          <ac:spMkLst>
            <pc:docMk/>
            <pc:sldMk cId="3258631087" sldId="314"/>
            <ac:spMk id="27" creationId="{2ECE4F54-B5BE-48BE-7C42-4BDA70A1DB29}"/>
          </ac:spMkLst>
        </pc:spChg>
        <pc:spChg chg="add mod">
          <ac:chgData name="sruthy s" userId="52ee26211da858fb" providerId="LiveId" clId="{25C17934-DC63-40DF-B0E7-EA0BF18DAEA3}" dt="2023-05-08T20:34:11.427" v="6860"/>
          <ac:spMkLst>
            <pc:docMk/>
            <pc:sldMk cId="3258631087" sldId="314"/>
            <ac:spMk id="29" creationId="{28DEB690-7CAF-5186-5C9D-3DF24A53BF6A}"/>
          </ac:spMkLst>
        </pc:spChg>
        <pc:spChg chg="add mod">
          <ac:chgData name="sruthy s" userId="52ee26211da858fb" providerId="LiveId" clId="{25C17934-DC63-40DF-B0E7-EA0BF18DAEA3}" dt="2023-05-08T20:34:11.427" v="6860"/>
          <ac:spMkLst>
            <pc:docMk/>
            <pc:sldMk cId="3258631087" sldId="314"/>
            <ac:spMk id="31" creationId="{89AC8771-59B6-792E-40C4-518EB260B2D3}"/>
          </ac:spMkLst>
        </pc:spChg>
        <pc:spChg chg="add mod">
          <ac:chgData name="sruthy s" userId="52ee26211da858fb" providerId="LiveId" clId="{25C17934-DC63-40DF-B0E7-EA0BF18DAEA3}" dt="2023-05-08T20:34:54.500" v="6876"/>
          <ac:spMkLst>
            <pc:docMk/>
            <pc:sldMk cId="3258631087" sldId="314"/>
            <ac:spMk id="32" creationId="{5AD22064-06A9-633C-8AD4-DCC695292BF4}"/>
          </ac:spMkLst>
        </pc:spChg>
        <pc:spChg chg="add mod">
          <ac:chgData name="sruthy s" userId="52ee26211da858fb" providerId="LiveId" clId="{25C17934-DC63-40DF-B0E7-EA0BF18DAEA3}" dt="2023-05-08T20:34:54.500" v="6876"/>
          <ac:spMkLst>
            <pc:docMk/>
            <pc:sldMk cId="3258631087" sldId="314"/>
            <ac:spMk id="33" creationId="{14C97855-DAB6-EC49-CE43-B930B6AA3291}"/>
          </ac:spMkLst>
        </pc:spChg>
        <pc:grpChg chg="add mod">
          <ac:chgData name="sruthy s" userId="52ee26211da858fb" providerId="LiveId" clId="{25C17934-DC63-40DF-B0E7-EA0BF18DAEA3}" dt="2023-05-08T20:34:11.427" v="6860"/>
          <ac:grpSpMkLst>
            <pc:docMk/>
            <pc:sldMk cId="3258631087" sldId="314"/>
            <ac:grpSpMk id="11" creationId="{7AAFC5D8-08DB-4CB9-DDC6-D2A264436FB4}"/>
          </ac:grpSpMkLst>
        </pc:grpChg>
        <pc:picChg chg="add mod">
          <ac:chgData name="sruthy s" userId="52ee26211da858fb" providerId="LiveId" clId="{25C17934-DC63-40DF-B0E7-EA0BF18DAEA3}" dt="2023-05-08T20:34:11.427" v="6860"/>
          <ac:picMkLst>
            <pc:docMk/>
            <pc:sldMk cId="3258631087" sldId="314"/>
            <ac:picMk id="24" creationId="{18506B3A-36B3-90DF-BD75-C143C41B2FB8}"/>
          </ac:picMkLst>
        </pc:picChg>
        <pc:picChg chg="add mod">
          <ac:chgData name="sruthy s" userId="52ee26211da858fb" providerId="LiveId" clId="{25C17934-DC63-40DF-B0E7-EA0BF18DAEA3}" dt="2023-05-08T20:34:11.427" v="6860"/>
          <ac:picMkLst>
            <pc:docMk/>
            <pc:sldMk cId="3258631087" sldId="314"/>
            <ac:picMk id="26" creationId="{D4D87F49-D713-7DD9-C2FF-86F2482F4D9C}"/>
          </ac:picMkLst>
        </pc:picChg>
        <pc:picChg chg="add mod">
          <ac:chgData name="sruthy s" userId="52ee26211da858fb" providerId="LiveId" clId="{25C17934-DC63-40DF-B0E7-EA0BF18DAEA3}" dt="2023-05-08T20:34:11.427" v="6860"/>
          <ac:picMkLst>
            <pc:docMk/>
            <pc:sldMk cId="3258631087" sldId="314"/>
            <ac:picMk id="28" creationId="{A1B159F0-7A5A-CEEE-8FF3-74F39875F979}"/>
          </ac:picMkLst>
        </pc:picChg>
        <pc:picChg chg="add mod">
          <ac:chgData name="sruthy s" userId="52ee26211da858fb" providerId="LiveId" clId="{25C17934-DC63-40DF-B0E7-EA0BF18DAEA3}" dt="2023-05-08T20:34:11.427" v="6860"/>
          <ac:picMkLst>
            <pc:docMk/>
            <pc:sldMk cId="3258631087" sldId="314"/>
            <ac:picMk id="30" creationId="{62C6FD98-0BAC-7F3C-E38D-3D9D13CBA53D}"/>
          </ac:picMkLst>
        </pc:picChg>
        <pc:inkChg chg="add 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8" creationId="{E8FCF8BF-3427-0D9E-A436-C7A22569447A}"/>
          </ac:inkMkLst>
        </pc:inkChg>
        <pc:inkChg chg="add 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9" creationId="{883F422A-8FEF-DE5A-14AA-60E2006F718F}"/>
          </ac:inkMkLst>
        </pc:inkChg>
        <pc:inkChg chg="add 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0" creationId="{A9972943-404D-FD82-DE29-638FE243542D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2" creationId="{F0B2CC30-4788-50D9-D32D-65892761A120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3" creationId="{8791F5BB-6F74-1F50-18D0-BEE5C41F4777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4" creationId="{81F99517-D6E9-4FEB-AC7B-53582C19F16D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5" creationId="{208E8181-C663-77FA-5AF8-7BFCE5A48024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6" creationId="{5ECE734A-B845-FE10-4B6E-93792F0230E5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7" creationId="{7CBD7D20-70FE-9061-4190-33677A0FC93B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8" creationId="{750205DE-822F-3954-50A3-0526EC76F1DC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19" creationId="{7D7F847A-817C-3223-877C-DEC3C8802E3B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20" creationId="{86687044-82C4-A986-9F0E-D675CBE88E0D}"/>
          </ac:inkMkLst>
        </pc:inkChg>
        <pc:inkChg chg="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21" creationId="{E935163F-3234-B2D2-2500-DDCCF3AEF306}"/>
          </ac:inkMkLst>
        </pc:inkChg>
        <pc:inkChg chg="add mod">
          <ac:chgData name="sruthy s" userId="52ee26211da858fb" providerId="LiveId" clId="{25C17934-DC63-40DF-B0E7-EA0BF18DAEA3}" dt="2023-05-08T20:34:11.427" v="6860"/>
          <ac:inkMkLst>
            <pc:docMk/>
            <pc:sldMk cId="3258631087" sldId="314"/>
            <ac:inkMk id="22" creationId="{2B7C73D6-0776-1F82-4E4E-7BCE3C0E9FB2}"/>
          </ac:inkMkLst>
        </pc:inkChg>
      </pc:sldChg>
      <pc:sldChg chg="addSp delSp modSp new mod">
        <pc:chgData name="sruthy s" userId="52ee26211da858fb" providerId="LiveId" clId="{25C17934-DC63-40DF-B0E7-EA0BF18DAEA3}" dt="2023-05-11T07:48:06.506" v="8012" actId="207"/>
        <pc:sldMkLst>
          <pc:docMk/>
          <pc:sldMk cId="3647482627" sldId="314"/>
        </pc:sldMkLst>
        <pc:spChg chg="del">
          <ac:chgData name="sruthy s" userId="52ee26211da858fb" providerId="LiveId" clId="{25C17934-DC63-40DF-B0E7-EA0BF18DAEA3}" dt="2023-05-11T07:18:47.393" v="7884" actId="931"/>
          <ac:spMkLst>
            <pc:docMk/>
            <pc:sldMk cId="3647482627" sldId="314"/>
            <ac:spMk id="3" creationId="{121327F7-212C-9C1F-BCE1-B33A3A72A610}"/>
          </ac:spMkLst>
        </pc:spChg>
        <pc:spChg chg="add del mod">
          <ac:chgData name="sruthy s" userId="52ee26211da858fb" providerId="LiveId" clId="{25C17934-DC63-40DF-B0E7-EA0BF18DAEA3}" dt="2023-05-11T07:19:20.965" v="7891" actId="478"/>
          <ac:spMkLst>
            <pc:docMk/>
            <pc:sldMk cId="3647482627" sldId="314"/>
            <ac:spMk id="6" creationId="{F7051316-6C74-897C-DBB2-1DFA898A0B23}"/>
          </ac:spMkLst>
        </pc:spChg>
        <pc:spChg chg="add del mod">
          <ac:chgData name="sruthy s" userId="52ee26211da858fb" providerId="LiveId" clId="{25C17934-DC63-40DF-B0E7-EA0BF18DAEA3}" dt="2023-05-11T07:23:10.484" v="7926" actId="47"/>
          <ac:spMkLst>
            <pc:docMk/>
            <pc:sldMk cId="3647482627" sldId="314"/>
            <ac:spMk id="7" creationId="{E574FF79-EF24-61C8-ED40-F5EE3DC61E02}"/>
          </ac:spMkLst>
        </pc:spChg>
        <pc:spChg chg="add del mod">
          <ac:chgData name="sruthy s" userId="52ee26211da858fb" providerId="LiveId" clId="{25C17934-DC63-40DF-B0E7-EA0BF18DAEA3}" dt="2023-05-11T07:20:12.132" v="7899" actId="767"/>
          <ac:spMkLst>
            <pc:docMk/>
            <pc:sldMk cId="3647482627" sldId="314"/>
            <ac:spMk id="8" creationId="{45E17444-7050-DC75-3B90-0BF3FA771FC2}"/>
          </ac:spMkLst>
        </pc:spChg>
        <pc:spChg chg="add del mod">
          <ac:chgData name="sruthy s" userId="52ee26211da858fb" providerId="LiveId" clId="{25C17934-DC63-40DF-B0E7-EA0BF18DAEA3}" dt="2023-05-11T07:28:23.723" v="7965" actId="478"/>
          <ac:spMkLst>
            <pc:docMk/>
            <pc:sldMk cId="3647482627" sldId="314"/>
            <ac:spMk id="9" creationId="{3A3DA867-3593-CAD1-0690-A87705318481}"/>
          </ac:spMkLst>
        </pc:spChg>
        <pc:spChg chg="add mod">
          <ac:chgData name="sruthy s" userId="52ee26211da858fb" providerId="LiveId" clId="{25C17934-DC63-40DF-B0E7-EA0BF18DAEA3}" dt="2023-05-11T07:21:16.229" v="7905" actId="207"/>
          <ac:spMkLst>
            <pc:docMk/>
            <pc:sldMk cId="3647482627" sldId="314"/>
            <ac:spMk id="10" creationId="{40C4F823-17EC-77F8-89B5-C79FA8E5C7D4}"/>
          </ac:spMkLst>
        </pc:spChg>
        <pc:spChg chg="add mod">
          <ac:chgData name="sruthy s" userId="52ee26211da858fb" providerId="LiveId" clId="{25C17934-DC63-40DF-B0E7-EA0BF18DAEA3}" dt="2023-05-11T07:48:06.506" v="8012" actId="207"/>
          <ac:spMkLst>
            <pc:docMk/>
            <pc:sldMk cId="3647482627" sldId="314"/>
            <ac:spMk id="11" creationId="{0F30050E-C19C-E72F-CA1D-CC2C5639B665}"/>
          </ac:spMkLst>
        </pc:spChg>
        <pc:spChg chg="add del mod">
          <ac:chgData name="sruthy s" userId="52ee26211da858fb" providerId="LiveId" clId="{25C17934-DC63-40DF-B0E7-EA0BF18DAEA3}" dt="2023-05-11T07:23:50.465" v="7928"/>
          <ac:spMkLst>
            <pc:docMk/>
            <pc:sldMk cId="3647482627" sldId="314"/>
            <ac:spMk id="27" creationId="{F1F2DFF5-B7DF-AA65-4D87-39F27C1858A9}"/>
          </ac:spMkLst>
        </pc:spChg>
        <pc:spChg chg="add del mod">
          <ac:chgData name="sruthy s" userId="52ee26211da858fb" providerId="LiveId" clId="{25C17934-DC63-40DF-B0E7-EA0BF18DAEA3}" dt="2023-05-11T07:23:50.465" v="7928"/>
          <ac:spMkLst>
            <pc:docMk/>
            <pc:sldMk cId="3647482627" sldId="314"/>
            <ac:spMk id="29" creationId="{6CF4209F-CAC4-0DA8-BEFA-227B1EE6670E}"/>
          </ac:spMkLst>
        </pc:spChg>
        <pc:spChg chg="add del mod">
          <ac:chgData name="sruthy s" userId="52ee26211da858fb" providerId="LiveId" clId="{25C17934-DC63-40DF-B0E7-EA0BF18DAEA3}" dt="2023-05-11T07:38:50.898" v="7991" actId="478"/>
          <ac:spMkLst>
            <pc:docMk/>
            <pc:sldMk cId="3647482627" sldId="314"/>
            <ac:spMk id="37" creationId="{48D6D1D6-C6FC-CCBD-39FC-50815F8A31D5}"/>
          </ac:spMkLst>
        </pc:spChg>
        <pc:spChg chg="add mod">
          <ac:chgData name="sruthy s" userId="52ee26211da858fb" providerId="LiveId" clId="{25C17934-DC63-40DF-B0E7-EA0BF18DAEA3}" dt="2023-05-11T07:30:10.379" v="7977" actId="1076"/>
          <ac:spMkLst>
            <pc:docMk/>
            <pc:sldMk cId="3647482627" sldId="314"/>
            <ac:spMk id="38" creationId="{7E74DD35-F2C9-4EC4-78D7-2FCB96B24F67}"/>
          </ac:spMkLst>
        </pc:spChg>
        <pc:spChg chg="add mod">
          <ac:chgData name="sruthy s" userId="52ee26211da858fb" providerId="LiveId" clId="{25C17934-DC63-40DF-B0E7-EA0BF18DAEA3}" dt="2023-05-11T07:30:34.107" v="7979" actId="1076"/>
          <ac:spMkLst>
            <pc:docMk/>
            <pc:sldMk cId="3647482627" sldId="314"/>
            <ac:spMk id="39" creationId="{E3701A48-BC3D-5B7C-1BC9-6CD72795918D}"/>
          </ac:spMkLst>
        </pc:spChg>
        <pc:spChg chg="add mod">
          <ac:chgData name="sruthy s" userId="52ee26211da858fb" providerId="LiveId" clId="{25C17934-DC63-40DF-B0E7-EA0BF18DAEA3}" dt="2023-05-11T07:31:05.597" v="7981" actId="1076"/>
          <ac:spMkLst>
            <pc:docMk/>
            <pc:sldMk cId="3647482627" sldId="314"/>
            <ac:spMk id="40" creationId="{E7867CE5-1159-CBB5-B8CF-6137861066C6}"/>
          </ac:spMkLst>
        </pc:spChg>
        <pc:spChg chg="add mod">
          <ac:chgData name="sruthy s" userId="52ee26211da858fb" providerId="LiveId" clId="{25C17934-DC63-40DF-B0E7-EA0BF18DAEA3}" dt="2023-05-11T07:31:31.492" v="7983" actId="1076"/>
          <ac:spMkLst>
            <pc:docMk/>
            <pc:sldMk cId="3647482627" sldId="314"/>
            <ac:spMk id="41" creationId="{27BB539B-ECCB-325E-4B23-7C1A262E7174}"/>
          </ac:spMkLst>
        </pc:spChg>
        <pc:spChg chg="add del mod">
          <ac:chgData name="sruthy s" userId="52ee26211da858fb" providerId="LiveId" clId="{25C17934-DC63-40DF-B0E7-EA0BF18DAEA3}" dt="2023-05-11T07:39:32.873" v="7999"/>
          <ac:spMkLst>
            <pc:docMk/>
            <pc:sldMk cId="3647482627" sldId="314"/>
            <ac:spMk id="42" creationId="{CB051666-5EE6-C14C-E0CA-7F5C31076373}"/>
          </ac:spMkLst>
        </pc:spChg>
        <pc:spChg chg="add del mod">
          <ac:chgData name="sruthy s" userId="52ee26211da858fb" providerId="LiveId" clId="{25C17934-DC63-40DF-B0E7-EA0BF18DAEA3}" dt="2023-05-11T07:39:32.869" v="7997" actId="478"/>
          <ac:spMkLst>
            <pc:docMk/>
            <pc:sldMk cId="3647482627" sldId="314"/>
            <ac:spMk id="43" creationId="{12049897-F8F1-1571-1C10-6F815233CC4C}"/>
          </ac:spMkLst>
        </pc:spChg>
        <pc:spChg chg="add mod">
          <ac:chgData name="sruthy s" userId="52ee26211da858fb" providerId="LiveId" clId="{25C17934-DC63-40DF-B0E7-EA0BF18DAEA3}" dt="2023-05-11T07:39:45.751" v="8001" actId="207"/>
          <ac:spMkLst>
            <pc:docMk/>
            <pc:sldMk cId="3647482627" sldId="314"/>
            <ac:spMk id="44" creationId="{B2C1EA24-AC94-0466-0C9F-FEF8311B6009}"/>
          </ac:spMkLst>
        </pc:spChg>
        <pc:grpChg chg="add del mod">
          <ac:chgData name="sruthy s" userId="52ee26211da858fb" providerId="LiveId" clId="{25C17934-DC63-40DF-B0E7-EA0BF18DAEA3}" dt="2023-05-11T07:23:50.465" v="7928"/>
          <ac:grpSpMkLst>
            <pc:docMk/>
            <pc:sldMk cId="3647482627" sldId="314"/>
            <ac:grpSpMk id="15" creationId="{FED927BD-1144-F7E6-35AA-E266FF0F786A}"/>
          </ac:grpSpMkLst>
        </pc:grpChg>
        <pc:picChg chg="add mod">
          <ac:chgData name="sruthy s" userId="52ee26211da858fb" providerId="LiveId" clId="{25C17934-DC63-40DF-B0E7-EA0BF18DAEA3}" dt="2023-05-11T07:39:04.850" v="7994" actId="1076"/>
          <ac:picMkLst>
            <pc:docMk/>
            <pc:sldMk cId="3647482627" sldId="314"/>
            <ac:picMk id="5" creationId="{8F21CB30-A2E6-8BE0-C0D4-3E8814C77883}"/>
          </ac:picMkLst>
        </pc:picChg>
        <pc:picChg chg="add del mod">
          <ac:chgData name="sruthy s" userId="52ee26211da858fb" providerId="LiveId" clId="{25C17934-DC63-40DF-B0E7-EA0BF18DAEA3}" dt="2023-05-11T07:23:50.465" v="7928"/>
          <ac:picMkLst>
            <pc:docMk/>
            <pc:sldMk cId="3647482627" sldId="314"/>
            <ac:picMk id="28" creationId="{C1B03BEF-B3C6-53C1-444A-B1D31774B9AD}"/>
          </ac:picMkLst>
        </pc:picChg>
        <pc:picChg chg="add del mod">
          <ac:chgData name="sruthy s" userId="52ee26211da858fb" providerId="LiveId" clId="{25C17934-DC63-40DF-B0E7-EA0BF18DAEA3}" dt="2023-05-11T07:23:50.465" v="7928"/>
          <ac:picMkLst>
            <pc:docMk/>
            <pc:sldMk cId="3647482627" sldId="314"/>
            <ac:picMk id="30" creationId="{D047B792-5B88-8CCC-AED6-3E20D26C1D57}"/>
          </ac:picMkLst>
        </pc:picChg>
        <pc:picChg chg="add del mod">
          <ac:chgData name="sruthy s" userId="52ee26211da858fb" providerId="LiveId" clId="{25C17934-DC63-40DF-B0E7-EA0BF18DAEA3}" dt="2023-05-11T07:23:50.465" v="7928"/>
          <ac:picMkLst>
            <pc:docMk/>
            <pc:sldMk cId="3647482627" sldId="314"/>
            <ac:picMk id="31" creationId="{E518F52C-B1E7-D6C8-E0D7-AB357FAF34ED}"/>
          </ac:picMkLst>
        </pc:picChg>
        <pc:picChg chg="add del mod">
          <ac:chgData name="sruthy s" userId="52ee26211da858fb" providerId="LiveId" clId="{25C17934-DC63-40DF-B0E7-EA0BF18DAEA3}" dt="2023-05-11T07:23:50.465" v="7928"/>
          <ac:picMkLst>
            <pc:docMk/>
            <pc:sldMk cId="3647482627" sldId="314"/>
            <ac:picMk id="32" creationId="{611D1892-8789-039C-A736-2D49D6DFF6E5}"/>
          </ac:picMkLst>
        </pc:picChg>
        <pc:picChg chg="add mod">
          <ac:chgData name="sruthy s" userId="52ee26211da858fb" providerId="LiveId" clId="{25C17934-DC63-40DF-B0E7-EA0BF18DAEA3}" dt="2023-05-11T07:26:37.224" v="7950" actId="1076"/>
          <ac:picMkLst>
            <pc:docMk/>
            <pc:sldMk cId="3647482627" sldId="314"/>
            <ac:picMk id="33" creationId="{908D3341-22B2-06F5-3FBD-481681AC2823}"/>
          </ac:picMkLst>
        </pc:picChg>
        <pc:picChg chg="add mod">
          <ac:chgData name="sruthy s" userId="52ee26211da858fb" providerId="LiveId" clId="{25C17934-DC63-40DF-B0E7-EA0BF18DAEA3}" dt="2023-05-11T07:26:22.642" v="7947" actId="1076"/>
          <ac:picMkLst>
            <pc:docMk/>
            <pc:sldMk cId="3647482627" sldId="314"/>
            <ac:picMk id="34" creationId="{350C5206-F4E7-A3D1-42B5-74C317426772}"/>
          </ac:picMkLst>
        </pc:picChg>
        <pc:picChg chg="add mod">
          <ac:chgData name="sruthy s" userId="52ee26211da858fb" providerId="LiveId" clId="{25C17934-DC63-40DF-B0E7-EA0BF18DAEA3}" dt="2023-05-11T07:26:18.172" v="7946" actId="1076"/>
          <ac:picMkLst>
            <pc:docMk/>
            <pc:sldMk cId="3647482627" sldId="314"/>
            <ac:picMk id="35" creationId="{9BF19DF4-2F51-C114-A5A3-69BB600D1394}"/>
          </ac:picMkLst>
        </pc:picChg>
        <pc:picChg chg="add mod">
          <ac:chgData name="sruthy s" userId="52ee26211da858fb" providerId="LiveId" clId="{25C17934-DC63-40DF-B0E7-EA0BF18DAEA3}" dt="2023-05-11T07:26:44.219" v="7952" actId="1076"/>
          <ac:picMkLst>
            <pc:docMk/>
            <pc:sldMk cId="3647482627" sldId="314"/>
            <ac:picMk id="36" creationId="{D1EF8F7F-941C-461F-7464-DFF0B01A9D9A}"/>
          </ac:picMkLst>
        </pc:picChg>
        <pc:inkChg chg="add del mod">
          <ac:chgData name="sruthy s" userId="52ee26211da858fb" providerId="LiveId" clId="{25C17934-DC63-40DF-B0E7-EA0BF18DAEA3}" dt="2023-05-11T07:23:50.465" v="7928"/>
          <ac:inkMkLst>
            <pc:docMk/>
            <pc:sldMk cId="3647482627" sldId="314"/>
            <ac:inkMk id="12" creationId="{44FCF119-9E9F-F7BC-D6E1-41E66E956C41}"/>
          </ac:inkMkLst>
        </pc:inkChg>
        <pc:inkChg chg="add del mod">
          <ac:chgData name="sruthy s" userId="52ee26211da858fb" providerId="LiveId" clId="{25C17934-DC63-40DF-B0E7-EA0BF18DAEA3}" dt="2023-05-11T07:23:50.465" v="7928"/>
          <ac:inkMkLst>
            <pc:docMk/>
            <pc:sldMk cId="3647482627" sldId="314"/>
            <ac:inkMk id="13" creationId="{42BCD193-C673-A4C3-4349-5D35C074516F}"/>
          </ac:inkMkLst>
        </pc:inkChg>
        <pc:inkChg chg="add del mod">
          <ac:chgData name="sruthy s" userId="52ee26211da858fb" providerId="LiveId" clId="{25C17934-DC63-40DF-B0E7-EA0BF18DAEA3}" dt="2023-05-11T07:23:50.465" v="7928"/>
          <ac:inkMkLst>
            <pc:docMk/>
            <pc:sldMk cId="3647482627" sldId="314"/>
            <ac:inkMk id="14" creationId="{F49C79FD-68F0-D0E7-77D5-027A91008E98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16" creationId="{C1601873-08BC-9772-B39A-20E4E43A4BA9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17" creationId="{3542B894-C1DD-2A83-3D2D-E6437B641554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18" creationId="{709134E8-7DB6-D7C8-B133-776C151B6F0A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19" creationId="{621CE4D5-691C-C9D2-0475-9B9BA606D105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20" creationId="{BEAAFF23-F88B-9A0A-5710-2CAC196F912A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21" creationId="{A7494477-4E88-E098-B2AD-560896239493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22" creationId="{0F2F9667-EE09-73D7-3E80-AFBAC8D95E0D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23" creationId="{D68EC99E-9B4D-AC0F-76D3-A95E25ED757B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24" creationId="{98CF7B44-EA1E-6231-E522-23FB1CE5924D}"/>
          </ac:inkMkLst>
        </pc:inkChg>
        <pc:inkChg chg="mod">
          <ac:chgData name="sruthy s" userId="52ee26211da858fb" providerId="LiveId" clId="{25C17934-DC63-40DF-B0E7-EA0BF18DAEA3}" dt="2023-05-11T07:23:45.101" v="7927"/>
          <ac:inkMkLst>
            <pc:docMk/>
            <pc:sldMk cId="3647482627" sldId="314"/>
            <ac:inkMk id="25" creationId="{F6072663-DC5D-2EC0-AB42-1391A2B14C25}"/>
          </ac:inkMkLst>
        </pc:inkChg>
        <pc:inkChg chg="add del mod">
          <ac:chgData name="sruthy s" userId="52ee26211da858fb" providerId="LiveId" clId="{25C17934-DC63-40DF-B0E7-EA0BF18DAEA3}" dt="2023-05-11T07:23:50.465" v="7928"/>
          <ac:inkMkLst>
            <pc:docMk/>
            <pc:sldMk cId="3647482627" sldId="314"/>
            <ac:inkMk id="26" creationId="{1C93F04A-91B8-94F2-BF7C-503080E14B67}"/>
          </ac:inkMkLst>
        </pc:inkChg>
      </pc:sldChg>
    </pc:docChg>
  </pc:docChgLst>
  <pc:docChgLst>
    <pc:chgData name="sruthy s" userId="52ee26211da858fb" providerId="LiveId" clId="{110CF87F-0C31-4BBD-8B85-58528C816AE2}"/>
    <pc:docChg chg="undo custSel addSld delSld modSld sldOrd">
      <pc:chgData name="sruthy s" userId="52ee26211da858fb" providerId="LiveId" clId="{110CF87F-0C31-4BBD-8B85-58528C816AE2}" dt="2023-05-25T15:00:41.126" v="2219" actId="1076"/>
      <pc:docMkLst>
        <pc:docMk/>
      </pc:docMkLst>
      <pc:sldChg chg="delSp modSp mod">
        <pc:chgData name="sruthy s" userId="52ee26211da858fb" providerId="LiveId" clId="{110CF87F-0C31-4BBD-8B85-58528C816AE2}" dt="2023-05-25T13:04:38.322" v="569" actId="1038"/>
        <pc:sldMkLst>
          <pc:docMk/>
          <pc:sldMk cId="1578010605" sldId="289"/>
        </pc:sldMkLst>
        <pc:spChg chg="mod">
          <ac:chgData name="sruthy s" userId="52ee26211da858fb" providerId="LiveId" clId="{110CF87F-0C31-4BBD-8B85-58528C816AE2}" dt="2023-05-25T13:04:19.029" v="509" actId="1038"/>
          <ac:spMkLst>
            <pc:docMk/>
            <pc:sldMk cId="1578010605" sldId="289"/>
            <ac:spMk id="3" creationId="{DE19C9AD-D593-78E9-2727-70B37D964ED4}"/>
          </ac:spMkLst>
        </pc:spChg>
        <pc:spChg chg="mod">
          <ac:chgData name="sruthy s" userId="52ee26211da858fb" providerId="LiveId" clId="{110CF87F-0C31-4BBD-8B85-58528C816AE2}" dt="2023-05-25T13:03:54.809" v="415" actId="1038"/>
          <ac:spMkLst>
            <pc:docMk/>
            <pc:sldMk cId="1578010605" sldId="289"/>
            <ac:spMk id="4" creationId="{D930AF99-55A4-97D5-116D-BAB2C6C1026E}"/>
          </ac:spMkLst>
        </pc:spChg>
        <pc:spChg chg="del">
          <ac:chgData name="sruthy s" userId="52ee26211da858fb" providerId="LiveId" clId="{110CF87F-0C31-4BBD-8B85-58528C816AE2}" dt="2023-05-25T13:03:27.470" v="211" actId="21"/>
          <ac:spMkLst>
            <pc:docMk/>
            <pc:sldMk cId="1578010605" sldId="289"/>
            <ac:spMk id="6" creationId="{072CB58E-E973-6398-0262-B06199AE068B}"/>
          </ac:spMkLst>
        </pc:spChg>
        <pc:spChg chg="mod">
          <ac:chgData name="sruthy s" userId="52ee26211da858fb" providerId="LiveId" clId="{110CF87F-0C31-4BBD-8B85-58528C816AE2}" dt="2023-05-25T13:04:38.322" v="569" actId="1038"/>
          <ac:spMkLst>
            <pc:docMk/>
            <pc:sldMk cId="1578010605" sldId="289"/>
            <ac:spMk id="8" creationId="{2300A19C-BE39-2A43-640C-7AC86CF89E69}"/>
          </ac:spMkLst>
        </pc:spChg>
        <pc:spChg chg="del">
          <ac:chgData name="sruthy s" userId="52ee26211da858fb" providerId="LiveId" clId="{110CF87F-0C31-4BBD-8B85-58528C816AE2}" dt="2023-05-25T13:03:27.470" v="211" actId="21"/>
          <ac:spMkLst>
            <pc:docMk/>
            <pc:sldMk cId="1578010605" sldId="289"/>
            <ac:spMk id="10" creationId="{3AB75E2D-B71B-0F79-3B96-7FB6B2F4B9D4}"/>
          </ac:spMkLst>
        </pc:spChg>
        <pc:spChg chg="mod">
          <ac:chgData name="sruthy s" userId="52ee26211da858fb" providerId="LiveId" clId="{110CF87F-0C31-4BBD-8B85-58528C816AE2}" dt="2023-05-25T13:04:19.029" v="509" actId="1038"/>
          <ac:spMkLst>
            <pc:docMk/>
            <pc:sldMk cId="1578010605" sldId="289"/>
            <ac:spMk id="12" creationId="{0E2A3035-1AD5-B4E9-591A-5D737BE486EC}"/>
          </ac:spMkLst>
        </pc:spChg>
        <pc:spChg chg="mod">
          <ac:chgData name="sruthy s" userId="52ee26211da858fb" providerId="LiveId" clId="{110CF87F-0C31-4BBD-8B85-58528C816AE2}" dt="2023-05-25T13:04:38.322" v="569" actId="1038"/>
          <ac:spMkLst>
            <pc:docMk/>
            <pc:sldMk cId="1578010605" sldId="289"/>
            <ac:spMk id="13" creationId="{2FB0D5F6-A7AB-3560-4B99-213EA67421EA}"/>
          </ac:spMkLst>
        </pc:spChg>
        <pc:spChg chg="mod">
          <ac:chgData name="sruthy s" userId="52ee26211da858fb" providerId="LiveId" clId="{110CF87F-0C31-4BBD-8B85-58528C816AE2}" dt="2023-05-25T13:04:19.029" v="509" actId="1038"/>
          <ac:spMkLst>
            <pc:docMk/>
            <pc:sldMk cId="1578010605" sldId="289"/>
            <ac:spMk id="14" creationId="{6DE426F3-34F0-6FE4-F3ED-B248616F6985}"/>
          </ac:spMkLst>
        </pc:spChg>
        <pc:spChg chg="mod">
          <ac:chgData name="sruthy s" userId="52ee26211da858fb" providerId="LiveId" clId="{110CF87F-0C31-4BBD-8B85-58528C816AE2}" dt="2023-05-25T13:03:54.809" v="415" actId="1038"/>
          <ac:spMkLst>
            <pc:docMk/>
            <pc:sldMk cId="1578010605" sldId="289"/>
            <ac:spMk id="15" creationId="{4A68DA79-9068-1AE8-3BD4-2AE85D673BC4}"/>
          </ac:spMkLst>
        </pc:spChg>
        <pc:spChg chg="del">
          <ac:chgData name="sruthy s" userId="52ee26211da858fb" providerId="LiveId" clId="{110CF87F-0C31-4BBD-8B85-58528C816AE2}" dt="2023-05-25T13:03:27.470" v="211" actId="21"/>
          <ac:spMkLst>
            <pc:docMk/>
            <pc:sldMk cId="1578010605" sldId="289"/>
            <ac:spMk id="16" creationId="{53052646-5D02-2044-2772-602A1EBA8128}"/>
          </ac:spMkLst>
        </pc:spChg>
        <pc:spChg chg="mod">
          <ac:chgData name="sruthy s" userId="52ee26211da858fb" providerId="LiveId" clId="{110CF87F-0C31-4BBD-8B85-58528C816AE2}" dt="2023-05-25T13:04:38.322" v="569" actId="1038"/>
          <ac:spMkLst>
            <pc:docMk/>
            <pc:sldMk cId="1578010605" sldId="289"/>
            <ac:spMk id="17" creationId="{5993E154-6186-9D9B-B83F-779C596E8773}"/>
          </ac:spMkLst>
        </pc:spChg>
        <pc:spChg chg="mod">
          <ac:chgData name="sruthy s" userId="52ee26211da858fb" providerId="LiveId" clId="{110CF87F-0C31-4BBD-8B85-58528C816AE2}" dt="2023-05-25T13:03:54.809" v="415" actId="1038"/>
          <ac:spMkLst>
            <pc:docMk/>
            <pc:sldMk cId="1578010605" sldId="289"/>
            <ac:spMk id="22" creationId="{1CC4702B-0ECB-4FA7-FAE1-83A0EABB6A81}"/>
          </ac:spMkLst>
        </pc:spChg>
        <pc:spChg chg="del">
          <ac:chgData name="sruthy s" userId="52ee26211da858fb" providerId="LiveId" clId="{110CF87F-0C31-4BBD-8B85-58528C816AE2}" dt="2023-05-25T13:03:27.470" v="211" actId="21"/>
          <ac:spMkLst>
            <pc:docMk/>
            <pc:sldMk cId="1578010605" sldId="289"/>
            <ac:spMk id="24" creationId="{83B7A2A4-1B1A-E3FA-9AF7-18A39260B7BF}"/>
          </ac:spMkLst>
        </pc:spChg>
        <pc:picChg chg="mod">
          <ac:chgData name="sruthy s" userId="52ee26211da858fb" providerId="LiveId" clId="{110CF87F-0C31-4BBD-8B85-58528C816AE2}" dt="2023-05-25T13:04:38.322" v="569" actId="1038"/>
          <ac:picMkLst>
            <pc:docMk/>
            <pc:sldMk cId="1578010605" sldId="289"/>
            <ac:picMk id="5" creationId="{01EDAC28-D446-E722-998E-9DBBE6C8DE05}"/>
          </ac:picMkLst>
        </pc:picChg>
        <pc:picChg chg="mod">
          <ac:chgData name="sruthy s" userId="52ee26211da858fb" providerId="LiveId" clId="{110CF87F-0C31-4BBD-8B85-58528C816AE2}" dt="2023-05-25T13:04:19.029" v="509" actId="1038"/>
          <ac:picMkLst>
            <pc:docMk/>
            <pc:sldMk cId="1578010605" sldId="289"/>
            <ac:picMk id="7" creationId="{15BFD2A3-352C-74D3-7317-778C7FE0DCFB}"/>
          </ac:picMkLst>
        </pc:picChg>
        <pc:picChg chg="mod">
          <ac:chgData name="sruthy s" userId="52ee26211da858fb" providerId="LiveId" clId="{110CF87F-0C31-4BBD-8B85-58528C816AE2}" dt="2023-05-25T13:03:54.809" v="415" actId="1038"/>
          <ac:picMkLst>
            <pc:docMk/>
            <pc:sldMk cId="1578010605" sldId="289"/>
            <ac:picMk id="9" creationId="{AAF4A7FD-1F3D-556C-4F22-D1DE38B9B281}"/>
          </ac:picMkLst>
        </pc:picChg>
      </pc:sldChg>
      <pc:sldChg chg="addSp delSp modSp new mod">
        <pc:chgData name="sruthy s" userId="52ee26211da858fb" providerId="LiveId" clId="{110CF87F-0C31-4BBD-8B85-58528C816AE2}" dt="2023-05-25T13:34:06.853" v="1323"/>
        <pc:sldMkLst>
          <pc:docMk/>
          <pc:sldMk cId="4120534855" sldId="315"/>
        </pc:sldMkLst>
        <pc:spChg chg="del">
          <ac:chgData name="sruthy s" userId="52ee26211da858fb" providerId="LiveId" clId="{110CF87F-0C31-4BBD-8B85-58528C816AE2}" dt="2023-05-25T13:02:16.283" v="131" actId="478"/>
          <ac:spMkLst>
            <pc:docMk/>
            <pc:sldMk cId="4120534855" sldId="315"/>
            <ac:spMk id="2" creationId="{F1AA54D8-113E-CF6F-1ED8-7A4A924B3C18}"/>
          </ac:spMkLst>
        </pc:spChg>
        <pc:spChg chg="del">
          <ac:chgData name="sruthy s" userId="52ee26211da858fb" providerId="LiveId" clId="{110CF87F-0C31-4BBD-8B85-58528C816AE2}" dt="2023-05-25T13:02:17.711" v="132" actId="478"/>
          <ac:spMkLst>
            <pc:docMk/>
            <pc:sldMk cId="4120534855" sldId="315"/>
            <ac:spMk id="3" creationId="{48AD27C4-7A00-7A85-DF19-645125CF95DA}"/>
          </ac:spMkLst>
        </pc:spChg>
        <pc:spChg chg="add mod">
          <ac:chgData name="sruthy s" userId="52ee26211da858fb" providerId="LiveId" clId="{110CF87F-0C31-4BBD-8B85-58528C816AE2}" dt="2023-05-25T13:24:19.446" v="1177" actId="1037"/>
          <ac:spMkLst>
            <pc:docMk/>
            <pc:sldMk cId="4120534855" sldId="315"/>
            <ac:spMk id="5" creationId="{5481B711-F25E-DAE2-161C-E54F3BC3C346}"/>
          </ac:spMkLst>
        </pc:spChg>
        <pc:spChg chg="add mod">
          <ac:chgData name="sruthy s" userId="52ee26211da858fb" providerId="LiveId" clId="{110CF87F-0C31-4BBD-8B85-58528C816AE2}" dt="2023-05-25T13:24:19.446" v="1177" actId="1037"/>
          <ac:spMkLst>
            <pc:docMk/>
            <pc:sldMk cId="4120534855" sldId="315"/>
            <ac:spMk id="6" creationId="{A0605C5A-9C92-5612-FC4D-ADF9E3370168}"/>
          </ac:spMkLst>
        </pc:spChg>
        <pc:spChg chg="add mod">
          <ac:chgData name="sruthy s" userId="52ee26211da858fb" providerId="LiveId" clId="{110CF87F-0C31-4BBD-8B85-58528C816AE2}" dt="2023-05-25T13:24:19.446" v="1177" actId="1037"/>
          <ac:spMkLst>
            <pc:docMk/>
            <pc:sldMk cId="4120534855" sldId="315"/>
            <ac:spMk id="7" creationId="{B864DDAF-2FC3-3617-3B6A-4486C026ED0A}"/>
          </ac:spMkLst>
        </pc:spChg>
        <pc:spChg chg="add mod">
          <ac:chgData name="sruthy s" userId="52ee26211da858fb" providerId="LiveId" clId="{110CF87F-0C31-4BBD-8B85-58528C816AE2}" dt="2023-05-25T13:33:54.482" v="1322"/>
          <ac:spMkLst>
            <pc:docMk/>
            <pc:sldMk cId="4120534855" sldId="315"/>
            <ac:spMk id="8" creationId="{B7DDCB96-F9B2-6B94-2082-DF3C5A7873FC}"/>
          </ac:spMkLst>
        </pc:spChg>
        <pc:spChg chg="add mod">
          <ac:chgData name="sruthy s" userId="52ee26211da858fb" providerId="LiveId" clId="{110CF87F-0C31-4BBD-8B85-58528C816AE2}" dt="2023-05-25T13:24:01.508" v="1145" actId="1038"/>
          <ac:spMkLst>
            <pc:docMk/>
            <pc:sldMk cId="4120534855" sldId="315"/>
            <ac:spMk id="9" creationId="{ECBD671C-D9D3-92D5-916B-3A28400A8CD6}"/>
          </ac:spMkLst>
        </pc:spChg>
        <pc:spChg chg="add mod">
          <ac:chgData name="sruthy s" userId="52ee26211da858fb" providerId="LiveId" clId="{110CF87F-0C31-4BBD-8B85-58528C816AE2}" dt="2023-05-25T13:24:07.083" v="1146" actId="14100"/>
          <ac:spMkLst>
            <pc:docMk/>
            <pc:sldMk cId="4120534855" sldId="315"/>
            <ac:spMk id="10" creationId="{15DDBFC9-61E9-28E6-E124-5C9C6B56722F}"/>
          </ac:spMkLst>
        </pc:spChg>
        <pc:spChg chg="add mod">
          <ac:chgData name="sruthy s" userId="52ee26211da858fb" providerId="LiveId" clId="{110CF87F-0C31-4BBD-8B85-58528C816AE2}" dt="2023-05-25T13:25:46.534" v="1186" actId="122"/>
          <ac:spMkLst>
            <pc:docMk/>
            <pc:sldMk cId="4120534855" sldId="315"/>
            <ac:spMk id="12" creationId="{80A10F05-F022-62FC-1657-F77B8881561A}"/>
          </ac:spMkLst>
        </pc:spChg>
        <pc:spChg chg="add mod">
          <ac:chgData name="sruthy s" userId="52ee26211da858fb" providerId="LiveId" clId="{110CF87F-0C31-4BBD-8B85-58528C816AE2}" dt="2023-05-25T13:34:06.853" v="1323"/>
          <ac:spMkLst>
            <pc:docMk/>
            <pc:sldMk cId="4120534855" sldId="315"/>
            <ac:spMk id="14" creationId="{5159C130-01E9-89AD-5522-9B0A2120FC04}"/>
          </ac:spMkLst>
        </pc:spChg>
        <pc:picChg chg="add mod">
          <ac:chgData name="sruthy s" userId="52ee26211da858fb" providerId="LiveId" clId="{110CF87F-0C31-4BBD-8B85-58528C816AE2}" dt="2023-05-25T13:24:01.508" v="1145" actId="1038"/>
          <ac:picMkLst>
            <pc:docMk/>
            <pc:sldMk cId="4120534855" sldId="315"/>
            <ac:picMk id="4" creationId="{E0C0DF3D-FB4F-4018-ABE6-B16EC3D14BC1}"/>
          </ac:picMkLst>
        </pc:picChg>
      </pc:sldChg>
      <pc:sldChg chg="new del">
        <pc:chgData name="sruthy s" userId="52ee26211da858fb" providerId="LiveId" clId="{110CF87F-0C31-4BBD-8B85-58528C816AE2}" dt="2023-05-25T13:23:02.181" v="1093" actId="47"/>
        <pc:sldMkLst>
          <pc:docMk/>
          <pc:sldMk cId="2114870393" sldId="316"/>
        </pc:sldMkLst>
      </pc:sldChg>
      <pc:sldChg chg="addSp delSp modSp add mod ord">
        <pc:chgData name="sruthy s" userId="52ee26211da858fb" providerId="LiveId" clId="{110CF87F-0C31-4BBD-8B85-58528C816AE2}" dt="2023-05-25T14:09:29.183" v="1742" actId="20577"/>
        <pc:sldMkLst>
          <pc:docMk/>
          <pc:sldMk cId="3971029214" sldId="316"/>
        </pc:sldMkLst>
        <pc:spChg chg="mod">
          <ac:chgData name="sruthy s" userId="52ee26211da858fb" providerId="LiveId" clId="{110CF87F-0C31-4BBD-8B85-58528C816AE2}" dt="2023-05-25T13:31:21.306" v="1316" actId="20577"/>
          <ac:spMkLst>
            <pc:docMk/>
            <pc:sldMk cId="3971029214" sldId="316"/>
            <ac:spMk id="2" creationId="{EE49E74B-9747-CA50-7209-4951ECB3003A}"/>
          </ac:spMkLst>
        </pc:spChg>
        <pc:spChg chg="mod">
          <ac:chgData name="sruthy s" userId="52ee26211da858fb" providerId="LiveId" clId="{110CF87F-0C31-4BBD-8B85-58528C816AE2}" dt="2023-05-25T13:43:39.906" v="1364" actId="1035"/>
          <ac:spMkLst>
            <pc:docMk/>
            <pc:sldMk cId="3971029214" sldId="316"/>
            <ac:spMk id="4" creationId="{10C97974-57BA-F7F0-1F9B-B58E1BA8AFCD}"/>
          </ac:spMkLst>
        </pc:spChg>
        <pc:spChg chg="del">
          <ac:chgData name="sruthy s" userId="52ee26211da858fb" providerId="LiveId" clId="{110CF87F-0C31-4BBD-8B85-58528C816AE2}" dt="2023-05-25T13:26:40.988" v="1190" actId="478"/>
          <ac:spMkLst>
            <pc:docMk/>
            <pc:sldMk cId="3971029214" sldId="316"/>
            <ac:spMk id="5" creationId="{B926C5B4-96CC-7BA6-BD2C-8DDEC166251E}"/>
          </ac:spMkLst>
        </pc:spChg>
        <pc:spChg chg="mod">
          <ac:chgData name="sruthy s" userId="52ee26211da858fb" providerId="LiveId" clId="{110CF87F-0C31-4BBD-8B85-58528C816AE2}" dt="2023-05-25T13:50:53.923" v="1379" actId="207"/>
          <ac:spMkLst>
            <pc:docMk/>
            <pc:sldMk cId="3971029214" sldId="316"/>
            <ac:spMk id="9" creationId="{3FBA19CA-4A9E-35D2-FC29-7F4DFA865487}"/>
          </ac:spMkLst>
        </pc:spChg>
        <pc:spChg chg="mod">
          <ac:chgData name="sruthy s" userId="52ee26211da858fb" providerId="LiveId" clId="{110CF87F-0C31-4BBD-8B85-58528C816AE2}" dt="2023-05-25T14:06:55.990" v="1594" actId="20577"/>
          <ac:spMkLst>
            <pc:docMk/>
            <pc:sldMk cId="3971029214" sldId="316"/>
            <ac:spMk id="24" creationId="{0C18817B-45AA-2953-9A3C-0F7700FD426D}"/>
          </ac:spMkLst>
        </pc:spChg>
        <pc:spChg chg="mod">
          <ac:chgData name="sruthy s" userId="52ee26211da858fb" providerId="LiveId" clId="{110CF87F-0C31-4BBD-8B85-58528C816AE2}" dt="2023-05-25T14:03:52.800" v="1549" actId="20577"/>
          <ac:spMkLst>
            <pc:docMk/>
            <pc:sldMk cId="3971029214" sldId="316"/>
            <ac:spMk id="30" creationId="{D386F7B5-3152-18D5-FC20-6CF5623A61BE}"/>
          </ac:spMkLst>
        </pc:spChg>
        <pc:grpChg chg="del">
          <ac:chgData name="sruthy s" userId="52ee26211da858fb" providerId="LiveId" clId="{110CF87F-0C31-4BBD-8B85-58528C816AE2}" dt="2023-05-25T13:28:21.357" v="1224" actId="478"/>
          <ac:grpSpMkLst>
            <pc:docMk/>
            <pc:sldMk cId="3971029214" sldId="316"/>
            <ac:grpSpMk id="17" creationId="{693D9824-0A64-227B-D67D-D26C76B35A5F}"/>
          </ac:grpSpMkLst>
        </pc:grpChg>
        <pc:graphicFrameChg chg="mod">
          <ac:chgData name="sruthy s" userId="52ee26211da858fb" providerId="LiveId" clId="{110CF87F-0C31-4BBD-8B85-58528C816AE2}" dt="2023-05-25T14:09:29.183" v="1742" actId="20577"/>
          <ac:graphicFrameMkLst>
            <pc:docMk/>
            <pc:sldMk cId="3971029214" sldId="316"/>
            <ac:graphicFrameMk id="44" creationId="{0CF1992C-B55D-FBD7-5045-9FC9D10E57CF}"/>
          </ac:graphicFrameMkLst>
        </pc:graphicFrameChg>
        <pc:picChg chg="add mod">
          <ac:chgData name="sruthy s" userId="52ee26211da858fb" providerId="LiveId" clId="{110CF87F-0C31-4BBD-8B85-58528C816AE2}" dt="2023-05-25T13:27:50.310" v="1222" actId="14100"/>
          <ac:picMkLst>
            <pc:docMk/>
            <pc:sldMk cId="3971029214" sldId="316"/>
            <ac:picMk id="63" creationId="{C4262008-F923-E1B3-B42C-9AC571CABA22}"/>
          </ac:picMkLst>
        </pc:picChg>
      </pc:sldChg>
      <pc:sldChg chg="addSp delSp modSp add mod ord">
        <pc:chgData name="sruthy s" userId="52ee26211da858fb" providerId="LiveId" clId="{110CF87F-0C31-4BBD-8B85-58528C816AE2}" dt="2023-05-25T15:00:41.126" v="2219" actId="1076"/>
        <pc:sldMkLst>
          <pc:docMk/>
          <pc:sldMk cId="535828431" sldId="317"/>
        </pc:sldMkLst>
        <pc:spChg chg="mod">
          <ac:chgData name="sruthy s" userId="52ee26211da858fb" providerId="LiveId" clId="{110CF87F-0C31-4BBD-8B85-58528C816AE2}" dt="2023-05-25T14:27:16.176" v="1851" actId="20577"/>
          <ac:spMkLst>
            <pc:docMk/>
            <pc:sldMk cId="535828431" sldId="317"/>
            <ac:spMk id="2" creationId="{D0909308-3143-B7A1-513D-2A53596F03E5}"/>
          </ac:spMkLst>
        </pc:spChg>
        <pc:spChg chg="del">
          <ac:chgData name="sruthy s" userId="52ee26211da858fb" providerId="LiveId" clId="{110CF87F-0C31-4BBD-8B85-58528C816AE2}" dt="2023-05-25T14:11:13.340" v="1751" actId="478"/>
          <ac:spMkLst>
            <pc:docMk/>
            <pc:sldMk cId="535828431" sldId="317"/>
            <ac:spMk id="6" creationId="{7E1D1307-1837-F974-7D7E-D9F330959321}"/>
          </ac:spMkLst>
        </pc:spChg>
        <pc:spChg chg="add mod">
          <ac:chgData name="sruthy s" userId="52ee26211da858fb" providerId="LiveId" clId="{110CF87F-0C31-4BBD-8B85-58528C816AE2}" dt="2023-05-25T15:00:30.688" v="2217" actId="1076"/>
          <ac:spMkLst>
            <pc:docMk/>
            <pc:sldMk cId="535828431" sldId="317"/>
            <ac:spMk id="10" creationId="{669A3EAF-2B72-EC33-2561-2A05583F815E}"/>
          </ac:spMkLst>
        </pc:spChg>
        <pc:spChg chg="add del mod">
          <ac:chgData name="sruthy s" userId="52ee26211da858fb" providerId="LiveId" clId="{110CF87F-0C31-4BBD-8B85-58528C816AE2}" dt="2023-05-25T14:17:21.144" v="1775" actId="478"/>
          <ac:spMkLst>
            <pc:docMk/>
            <pc:sldMk cId="535828431" sldId="317"/>
            <ac:spMk id="11" creationId="{E4B0BED1-9956-FA38-DC81-961EAC84A0A9}"/>
          </ac:spMkLst>
        </pc:spChg>
        <pc:picChg chg="del">
          <ac:chgData name="sruthy s" userId="52ee26211da858fb" providerId="LiveId" clId="{110CF87F-0C31-4BBD-8B85-58528C816AE2}" dt="2023-05-25T14:10:54.353" v="1746" actId="478"/>
          <ac:picMkLst>
            <pc:docMk/>
            <pc:sldMk cId="535828431" sldId="317"/>
            <ac:picMk id="4" creationId="{F33FC41C-17AA-6E6A-C496-57E3B62D6F47}"/>
          </ac:picMkLst>
        </pc:picChg>
        <pc:picChg chg="del">
          <ac:chgData name="sruthy s" userId="52ee26211da858fb" providerId="LiveId" clId="{110CF87F-0C31-4BBD-8B85-58528C816AE2}" dt="2023-05-25T14:10:56.793" v="1747" actId="478"/>
          <ac:picMkLst>
            <pc:docMk/>
            <pc:sldMk cId="535828431" sldId="317"/>
            <ac:picMk id="5" creationId="{1561E961-9B80-2C48-1F40-0BC1693B4E04}"/>
          </ac:picMkLst>
        </pc:picChg>
        <pc:picChg chg="add mod">
          <ac:chgData name="sruthy s" userId="52ee26211da858fb" providerId="LiveId" clId="{110CF87F-0C31-4BBD-8B85-58528C816AE2}" dt="2023-05-25T14:18:21.347" v="1782" actId="1076"/>
          <ac:picMkLst>
            <pc:docMk/>
            <pc:sldMk cId="535828431" sldId="317"/>
            <ac:picMk id="7" creationId="{A72AC515-8C63-067C-81FC-440118C2F52E}"/>
          </ac:picMkLst>
        </pc:picChg>
        <pc:picChg chg="add mod">
          <ac:chgData name="sruthy s" userId="52ee26211da858fb" providerId="LiveId" clId="{110CF87F-0C31-4BBD-8B85-58528C816AE2}" dt="2023-05-25T14:16:28.072" v="1766" actId="1076"/>
          <ac:picMkLst>
            <pc:docMk/>
            <pc:sldMk cId="535828431" sldId="317"/>
            <ac:picMk id="8" creationId="{2E88704A-8260-4785-8CC1-F3E02C2EBD08}"/>
          </ac:picMkLst>
        </pc:picChg>
        <pc:picChg chg="add mod">
          <ac:chgData name="sruthy s" userId="52ee26211da858fb" providerId="LiveId" clId="{110CF87F-0C31-4BBD-8B85-58528C816AE2}" dt="2023-05-25T15:00:41.126" v="2219" actId="1076"/>
          <ac:picMkLst>
            <pc:docMk/>
            <pc:sldMk cId="535828431" sldId="317"/>
            <ac:picMk id="9" creationId="{93A78A54-E1BF-8CC6-F475-32BEEA2E1621}"/>
          </ac:picMkLst>
        </pc:picChg>
      </pc:sldChg>
      <pc:sldChg chg="delSp add del setBg delDesignElem">
        <pc:chgData name="sruthy s" userId="52ee26211da858fb" providerId="LiveId" clId="{110CF87F-0C31-4BBD-8B85-58528C816AE2}" dt="2023-05-25T13:23:22.689" v="1094" actId="2696"/>
        <pc:sldMkLst>
          <pc:docMk/>
          <pc:sldMk cId="3881165060" sldId="317"/>
        </pc:sldMkLst>
        <pc:spChg chg="del">
          <ac:chgData name="sruthy s" userId="52ee26211da858fb" providerId="LiveId" clId="{110CF87F-0C31-4BBD-8B85-58528C816AE2}" dt="2023-05-25T13:22:57.841" v="1092"/>
          <ac:spMkLst>
            <pc:docMk/>
            <pc:sldMk cId="3881165060" sldId="317"/>
            <ac:spMk id="8" creationId="{1C3D9BD5-A493-4B97-963D-60135D533822}"/>
          </ac:spMkLst>
        </pc:spChg>
        <pc:spChg chg="del">
          <ac:chgData name="sruthy s" userId="52ee26211da858fb" providerId="LiveId" clId="{110CF87F-0C31-4BBD-8B85-58528C816AE2}" dt="2023-05-25T13:22:57.841" v="1092"/>
          <ac:spMkLst>
            <pc:docMk/>
            <pc:sldMk cId="3881165060" sldId="317"/>
            <ac:spMk id="10" creationId="{1F759AF4-E342-4E60-8A32-C44A328F2F42}"/>
          </ac:spMkLst>
        </pc:spChg>
        <pc:cxnChg chg="del">
          <ac:chgData name="sruthy s" userId="52ee26211da858fb" providerId="LiveId" clId="{110CF87F-0C31-4BBD-8B85-58528C816AE2}" dt="2023-05-25T13:22:57.841" v="1092"/>
          <ac:cxnSpMkLst>
            <pc:docMk/>
            <pc:sldMk cId="3881165060" sldId="317"/>
            <ac:cxnSpMk id="12" creationId="{A49B2805-6469-407A-A68A-BB85AC8A8596}"/>
          </ac:cxnSpMkLst>
        </pc:cxnChg>
      </pc:sldChg>
      <pc:sldChg chg="addSp delSp modSp new mod">
        <pc:chgData name="sruthy s" userId="52ee26211da858fb" providerId="LiveId" clId="{110CF87F-0C31-4BBD-8B85-58528C816AE2}" dt="2023-05-25T14:28:43.012" v="1881" actId="1076"/>
        <pc:sldMkLst>
          <pc:docMk/>
          <pc:sldMk cId="3879099044" sldId="318"/>
        </pc:sldMkLst>
        <pc:spChg chg="del">
          <ac:chgData name="sruthy s" userId="52ee26211da858fb" providerId="LiveId" clId="{110CF87F-0C31-4BBD-8B85-58528C816AE2}" dt="2023-05-25T14:22:33.068" v="1791" actId="478"/>
          <ac:spMkLst>
            <pc:docMk/>
            <pc:sldMk cId="3879099044" sldId="318"/>
            <ac:spMk id="2" creationId="{E6B6FCF8-AF81-6061-A132-7AD169A7AE88}"/>
          </ac:spMkLst>
        </pc:spChg>
        <pc:spChg chg="del">
          <ac:chgData name="sruthy s" userId="52ee26211da858fb" providerId="LiveId" clId="{110CF87F-0C31-4BBD-8B85-58528C816AE2}" dt="2023-05-25T14:22:36.398" v="1792" actId="478"/>
          <ac:spMkLst>
            <pc:docMk/>
            <pc:sldMk cId="3879099044" sldId="318"/>
            <ac:spMk id="3" creationId="{B77A58E4-20D0-C977-560D-0B9F801A6E00}"/>
          </ac:spMkLst>
        </pc:spChg>
        <pc:spChg chg="add mod">
          <ac:chgData name="sruthy s" userId="52ee26211da858fb" providerId="LiveId" clId="{110CF87F-0C31-4BBD-8B85-58528C816AE2}" dt="2023-05-25T14:28:43.012" v="1881" actId="1076"/>
          <ac:spMkLst>
            <pc:docMk/>
            <pc:sldMk cId="3879099044" sldId="318"/>
            <ac:spMk id="7" creationId="{E049F20E-AA3F-109A-50CB-0701751CB618}"/>
          </ac:spMkLst>
        </pc:spChg>
        <pc:picChg chg="add mod">
          <ac:chgData name="sruthy s" userId="52ee26211da858fb" providerId="LiveId" clId="{110CF87F-0C31-4BBD-8B85-58528C816AE2}" dt="2023-05-25T14:22:54.983" v="1796" actId="1076"/>
          <ac:picMkLst>
            <pc:docMk/>
            <pc:sldMk cId="3879099044" sldId="318"/>
            <ac:picMk id="5" creationId="{72269BC3-92BC-25D3-2121-F6CDE5794839}"/>
          </ac:picMkLst>
        </pc:picChg>
        <pc:picChg chg="add mod">
          <ac:chgData name="sruthy s" userId="52ee26211da858fb" providerId="LiveId" clId="{110CF87F-0C31-4BBD-8B85-58528C816AE2}" dt="2023-05-25T14:23:32.707" v="1801" actId="1076"/>
          <ac:picMkLst>
            <pc:docMk/>
            <pc:sldMk cId="3879099044" sldId="318"/>
            <ac:picMk id="6" creationId="{97212889-F5E2-1302-95FA-5DA1C3B75271}"/>
          </ac:picMkLst>
        </pc:picChg>
      </pc:sldChg>
      <pc:sldChg chg="addSp delSp modSp new mod">
        <pc:chgData name="sruthy s" userId="52ee26211da858fb" providerId="LiveId" clId="{110CF87F-0C31-4BBD-8B85-58528C816AE2}" dt="2023-05-25T14:32:02.285" v="1923" actId="1076"/>
        <pc:sldMkLst>
          <pc:docMk/>
          <pc:sldMk cId="3670734039" sldId="319"/>
        </pc:sldMkLst>
        <pc:spChg chg="del">
          <ac:chgData name="sruthy s" userId="52ee26211da858fb" providerId="LiveId" clId="{110CF87F-0C31-4BBD-8B85-58528C816AE2}" dt="2023-05-25T14:25:14.598" v="1803" actId="478"/>
          <ac:spMkLst>
            <pc:docMk/>
            <pc:sldMk cId="3670734039" sldId="319"/>
            <ac:spMk id="2" creationId="{6B732AD3-DD7D-ADB2-8A12-D14FE0C9F9B3}"/>
          </ac:spMkLst>
        </pc:spChg>
        <pc:spChg chg="del">
          <ac:chgData name="sruthy s" userId="52ee26211da858fb" providerId="LiveId" clId="{110CF87F-0C31-4BBD-8B85-58528C816AE2}" dt="2023-05-25T14:25:16.430" v="1804" actId="478"/>
          <ac:spMkLst>
            <pc:docMk/>
            <pc:sldMk cId="3670734039" sldId="319"/>
            <ac:spMk id="3" creationId="{DAFCD965-9B18-8A64-A573-F738D8254D1A}"/>
          </ac:spMkLst>
        </pc:spChg>
        <pc:spChg chg="add mod">
          <ac:chgData name="sruthy s" userId="52ee26211da858fb" providerId="LiveId" clId="{110CF87F-0C31-4BBD-8B85-58528C816AE2}" dt="2023-05-25T14:29:43.711" v="1908" actId="255"/>
          <ac:spMkLst>
            <pc:docMk/>
            <pc:sldMk cId="3670734039" sldId="319"/>
            <ac:spMk id="6" creationId="{136AB3B6-C7EF-0C1B-1317-31CC6C75188B}"/>
          </ac:spMkLst>
        </pc:spChg>
        <pc:spChg chg="add mod">
          <ac:chgData name="sruthy s" userId="52ee26211da858fb" providerId="LiveId" clId="{110CF87F-0C31-4BBD-8B85-58528C816AE2}" dt="2023-05-25T14:32:02.285" v="1923" actId="1076"/>
          <ac:spMkLst>
            <pc:docMk/>
            <pc:sldMk cId="3670734039" sldId="319"/>
            <ac:spMk id="7" creationId="{9218B68E-E269-DC98-C4BC-8F96BF4D77B0}"/>
          </ac:spMkLst>
        </pc:spChg>
        <pc:picChg chg="add mod">
          <ac:chgData name="sruthy s" userId="52ee26211da858fb" providerId="LiveId" clId="{110CF87F-0C31-4BBD-8B85-58528C816AE2}" dt="2023-05-25T14:31:54.509" v="1922" actId="1076"/>
          <ac:picMkLst>
            <pc:docMk/>
            <pc:sldMk cId="3670734039" sldId="319"/>
            <ac:picMk id="4" creationId="{8ADE20B4-4F1C-C552-3FB7-489EADE03DE6}"/>
          </ac:picMkLst>
        </pc:picChg>
        <pc:picChg chg="add mod">
          <ac:chgData name="sruthy s" userId="52ee26211da858fb" providerId="LiveId" clId="{110CF87F-0C31-4BBD-8B85-58528C816AE2}" dt="2023-05-25T14:31:50.903" v="1921" actId="14100"/>
          <ac:picMkLst>
            <pc:docMk/>
            <pc:sldMk cId="3670734039" sldId="319"/>
            <ac:picMk id="5" creationId="{4BAE4983-0E21-E2C8-BCED-EDC62CFC712E}"/>
          </ac:picMkLst>
        </pc:picChg>
      </pc:sldChg>
      <pc:sldChg chg="addSp delSp modSp new mod">
        <pc:chgData name="sruthy s" userId="52ee26211da858fb" providerId="LiveId" clId="{110CF87F-0C31-4BBD-8B85-58528C816AE2}" dt="2023-05-25T14:47:37.003" v="2129" actId="20577"/>
        <pc:sldMkLst>
          <pc:docMk/>
          <pc:sldMk cId="407886426" sldId="320"/>
        </pc:sldMkLst>
        <pc:spChg chg="mod">
          <ac:chgData name="sruthy s" userId="52ee26211da858fb" providerId="LiveId" clId="{110CF87F-0C31-4BBD-8B85-58528C816AE2}" dt="2023-05-25T14:44:36.305" v="2087" actId="14100"/>
          <ac:spMkLst>
            <pc:docMk/>
            <pc:sldMk cId="407886426" sldId="320"/>
            <ac:spMk id="2" creationId="{AD340A79-0CBD-9BAD-5A2D-A2E7F9379871}"/>
          </ac:spMkLst>
        </pc:spChg>
        <pc:spChg chg="del">
          <ac:chgData name="sruthy s" userId="52ee26211da858fb" providerId="LiveId" clId="{110CF87F-0C31-4BBD-8B85-58528C816AE2}" dt="2023-05-25T14:35:55.140" v="1977" actId="478"/>
          <ac:spMkLst>
            <pc:docMk/>
            <pc:sldMk cId="407886426" sldId="320"/>
            <ac:spMk id="3" creationId="{9F935034-7A63-20BA-4D59-CE0E06323008}"/>
          </ac:spMkLst>
        </pc:spChg>
        <pc:spChg chg="add mod">
          <ac:chgData name="sruthy s" userId="52ee26211da858fb" providerId="LiveId" clId="{110CF87F-0C31-4BBD-8B85-58528C816AE2}" dt="2023-05-25T14:46:33.585" v="2117" actId="1036"/>
          <ac:spMkLst>
            <pc:docMk/>
            <pc:sldMk cId="407886426" sldId="320"/>
            <ac:spMk id="11" creationId="{07B0F5F5-0EDB-20DC-F51A-1F1EEEC6F6D9}"/>
          </ac:spMkLst>
        </pc:spChg>
        <pc:spChg chg="add mod">
          <ac:chgData name="sruthy s" userId="52ee26211da858fb" providerId="LiveId" clId="{110CF87F-0C31-4BBD-8B85-58528C816AE2}" dt="2023-05-25T14:47:37.003" v="2129" actId="20577"/>
          <ac:spMkLst>
            <pc:docMk/>
            <pc:sldMk cId="407886426" sldId="320"/>
            <ac:spMk id="13" creationId="{74FFE84C-6810-3C96-C93D-91E7B25A6BE2}"/>
          </ac:spMkLst>
        </pc:spChg>
        <pc:picChg chg="add mod">
          <ac:chgData name="sruthy s" userId="52ee26211da858fb" providerId="LiveId" clId="{110CF87F-0C31-4BBD-8B85-58528C816AE2}" dt="2023-05-25T14:43:16.624" v="2054" actId="14100"/>
          <ac:picMkLst>
            <pc:docMk/>
            <pc:sldMk cId="407886426" sldId="320"/>
            <ac:picMk id="5" creationId="{312E3CFA-DE1B-07FE-6EFE-E44D8756F902}"/>
          </ac:picMkLst>
        </pc:picChg>
        <pc:picChg chg="add mod">
          <ac:chgData name="sruthy s" userId="52ee26211da858fb" providerId="LiveId" clId="{110CF87F-0C31-4BBD-8B85-58528C816AE2}" dt="2023-05-25T14:43:13.441" v="2053" actId="14100"/>
          <ac:picMkLst>
            <pc:docMk/>
            <pc:sldMk cId="407886426" sldId="320"/>
            <ac:picMk id="7" creationId="{E764A4A1-88FA-5095-F66E-5CF40B1321B2}"/>
          </ac:picMkLst>
        </pc:picChg>
        <pc:picChg chg="add mod">
          <ac:chgData name="sruthy s" userId="52ee26211da858fb" providerId="LiveId" clId="{110CF87F-0C31-4BBD-8B85-58528C816AE2}" dt="2023-05-25T14:39:35.816" v="1994" actId="1076"/>
          <ac:picMkLst>
            <pc:docMk/>
            <pc:sldMk cId="407886426" sldId="320"/>
            <ac:picMk id="9" creationId="{383CC5C1-1FFC-677D-B11D-98453CBEE2B8}"/>
          </ac:picMkLst>
        </pc:picChg>
        <pc:picChg chg="add mod">
          <ac:chgData name="sruthy s" userId="52ee26211da858fb" providerId="LiveId" clId="{110CF87F-0C31-4BBD-8B85-58528C816AE2}" dt="2023-05-25T14:42:51.531" v="2038" actId="1036"/>
          <ac:picMkLst>
            <pc:docMk/>
            <pc:sldMk cId="407886426" sldId="320"/>
            <ac:picMk id="12" creationId="{DB9FE928-930C-C240-618D-5BE13C7316E2}"/>
          </ac:picMkLst>
        </pc:picChg>
      </pc:sldChg>
      <pc:sldChg chg="new del">
        <pc:chgData name="sruthy s" userId="52ee26211da858fb" providerId="LiveId" clId="{110CF87F-0C31-4BBD-8B85-58528C816AE2}" dt="2023-05-25T14:52:06.627" v="2184" actId="2696"/>
        <pc:sldMkLst>
          <pc:docMk/>
          <pc:sldMk cId="2419368105" sldId="321"/>
        </pc:sldMkLst>
      </pc:sldChg>
      <pc:sldChg chg="addSp delSp modSp new mod">
        <pc:chgData name="sruthy s" userId="52ee26211da858fb" providerId="LiveId" clId="{110CF87F-0C31-4BBD-8B85-58528C816AE2}" dt="2023-05-25T14:51:02.136" v="2180" actId="1076"/>
        <pc:sldMkLst>
          <pc:docMk/>
          <pc:sldMk cId="2899156029" sldId="322"/>
        </pc:sldMkLst>
        <pc:spChg chg="mod">
          <ac:chgData name="sruthy s" userId="52ee26211da858fb" providerId="LiveId" clId="{110CF87F-0C31-4BBD-8B85-58528C816AE2}" dt="2023-05-25T14:51:01.664" v="2179" actId="1076"/>
          <ac:spMkLst>
            <pc:docMk/>
            <pc:sldMk cId="2899156029" sldId="322"/>
            <ac:spMk id="2" creationId="{A7F3221C-FD8A-2591-80DA-DC3882A3D433}"/>
          </ac:spMkLst>
        </pc:spChg>
        <pc:spChg chg="del">
          <ac:chgData name="sruthy s" userId="52ee26211da858fb" providerId="LiveId" clId="{110CF87F-0C31-4BBD-8B85-58528C816AE2}" dt="2023-05-25T14:48:34.452" v="2132" actId="478"/>
          <ac:spMkLst>
            <pc:docMk/>
            <pc:sldMk cId="2899156029" sldId="322"/>
            <ac:spMk id="3" creationId="{2AE3E99B-D5A0-97E7-C64E-339F37BFDB07}"/>
          </ac:spMkLst>
        </pc:spChg>
        <pc:spChg chg="add del mod">
          <ac:chgData name="sruthy s" userId="52ee26211da858fb" providerId="LiveId" clId="{110CF87F-0C31-4BBD-8B85-58528C816AE2}" dt="2023-05-25T14:50:04.303" v="2165"/>
          <ac:spMkLst>
            <pc:docMk/>
            <pc:sldMk cId="2899156029" sldId="322"/>
            <ac:spMk id="5" creationId="{2899D1C8-E501-AE52-869D-78ED8EA5AB2B}"/>
          </ac:spMkLst>
        </pc:spChg>
        <pc:spChg chg="add mod">
          <ac:chgData name="sruthy s" userId="52ee26211da858fb" providerId="LiveId" clId="{110CF87F-0C31-4BBD-8B85-58528C816AE2}" dt="2023-05-25T14:50:49.376" v="2178" actId="1076"/>
          <ac:spMkLst>
            <pc:docMk/>
            <pc:sldMk cId="2899156029" sldId="322"/>
            <ac:spMk id="6" creationId="{00F9C3ED-1179-98BE-8956-FF16A6CAE6DB}"/>
          </ac:spMkLst>
        </pc:spChg>
        <pc:picChg chg="add mod">
          <ac:chgData name="sruthy s" userId="52ee26211da858fb" providerId="LiveId" clId="{110CF87F-0C31-4BBD-8B85-58528C816AE2}" dt="2023-05-25T14:51:02.136" v="2180" actId="1076"/>
          <ac:picMkLst>
            <pc:docMk/>
            <pc:sldMk cId="2899156029" sldId="322"/>
            <ac:picMk id="4" creationId="{6DB28C18-2348-9E86-F8DE-A3E5808E735E}"/>
          </ac:picMkLst>
        </pc:picChg>
      </pc:sldChg>
      <pc:sldChg chg="addSp delSp modSp add mod ord">
        <pc:chgData name="sruthy s" userId="52ee26211da858fb" providerId="LiveId" clId="{110CF87F-0C31-4BBD-8B85-58528C816AE2}" dt="2023-05-25T14:59:03.392" v="2216"/>
        <pc:sldMkLst>
          <pc:docMk/>
          <pc:sldMk cId="3419060814" sldId="323"/>
        </pc:sldMkLst>
        <pc:spChg chg="mod">
          <ac:chgData name="sruthy s" userId="52ee26211da858fb" providerId="LiveId" clId="{110CF87F-0C31-4BBD-8B85-58528C816AE2}" dt="2023-05-25T14:54:19.056" v="2198" actId="14100"/>
          <ac:spMkLst>
            <pc:docMk/>
            <pc:sldMk cId="3419060814" sldId="323"/>
            <ac:spMk id="2" creationId="{A4306EF6-99C3-3BF4-0B6F-A785E7F00FE0}"/>
          </ac:spMkLst>
        </pc:spChg>
        <pc:spChg chg="mod">
          <ac:chgData name="sruthy s" userId="52ee26211da858fb" providerId="LiveId" clId="{110CF87F-0C31-4BBD-8B85-58528C816AE2}" dt="2023-05-25T14:55:14.098" v="2210" actId="1035"/>
          <ac:spMkLst>
            <pc:docMk/>
            <pc:sldMk cId="3419060814" sldId="323"/>
            <ac:spMk id="3" creationId="{24EE5A9A-1C03-0939-39F6-43A8230502E2}"/>
          </ac:spMkLst>
        </pc:spChg>
        <pc:spChg chg="del">
          <ac:chgData name="sruthy s" userId="52ee26211da858fb" providerId="LiveId" clId="{110CF87F-0C31-4BBD-8B85-58528C816AE2}" dt="2023-05-25T14:53:24.681" v="2188" actId="478"/>
          <ac:spMkLst>
            <pc:docMk/>
            <pc:sldMk cId="3419060814" sldId="323"/>
            <ac:spMk id="4" creationId="{1EC9BBF9-57C0-AD9F-9114-BCCF98D6E0BA}"/>
          </ac:spMkLst>
        </pc:spChg>
        <pc:picChg chg="add mod">
          <ac:chgData name="sruthy s" userId="52ee26211da858fb" providerId="LiveId" clId="{110CF87F-0C31-4BBD-8B85-58528C816AE2}" dt="2023-05-25T14:54:21.600" v="2199" actId="1076"/>
          <ac:picMkLst>
            <pc:docMk/>
            <pc:sldMk cId="3419060814" sldId="323"/>
            <ac:picMk id="5" creationId="{8A5311A7-F1A1-522E-8D2D-32CE555FB6C0}"/>
          </ac:picMkLst>
        </pc:picChg>
        <pc:picChg chg="mod">
          <ac:chgData name="sruthy s" userId="52ee26211da858fb" providerId="LiveId" clId="{110CF87F-0C31-4BBD-8B85-58528C816AE2}" dt="2023-05-25T14:57:40.469" v="2215"/>
          <ac:picMkLst>
            <pc:docMk/>
            <pc:sldMk cId="3419060814" sldId="323"/>
            <ac:picMk id="6" creationId="{281372D5-749E-27F6-D60F-4F395E93A512}"/>
          </ac:picMkLst>
        </pc:picChg>
        <pc:picChg chg="add mod">
          <ac:chgData name="sruthy s" userId="52ee26211da858fb" providerId="LiveId" clId="{110CF87F-0C31-4BBD-8B85-58528C816AE2}" dt="2023-05-25T14:59:03.392" v="2216"/>
          <ac:picMkLst>
            <pc:docMk/>
            <pc:sldMk cId="3419060814" sldId="323"/>
            <ac:picMk id="7" creationId="{96683E34-2E46-ABC3-FDDC-3FBA6076B0F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3CF7A-7587-46AF-A846-E0272A3EA3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F230C-DA0F-4BEB-9D23-941388A80F3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63FF034-DA2A-48B1-91DD-023C23ABC0BB}" type="parTrans" cxnId="{60A285E1-4B07-49A4-A958-FE454F180F3F}">
      <dgm:prSet/>
      <dgm:spPr/>
      <dgm:t>
        <a:bodyPr/>
        <a:lstStyle/>
        <a:p>
          <a:endParaRPr lang="en-US"/>
        </a:p>
      </dgm:t>
    </dgm:pt>
    <dgm:pt modelId="{9F5E48DF-4845-4553-B916-F47DA60D8275}" type="sibTrans" cxnId="{60A285E1-4B07-49A4-A958-FE454F180F3F}">
      <dgm:prSet/>
      <dgm:spPr/>
      <dgm:t>
        <a:bodyPr/>
        <a:lstStyle/>
        <a:p>
          <a:endParaRPr lang="en-US"/>
        </a:p>
      </dgm:t>
    </dgm:pt>
    <dgm:pt modelId="{1352F303-9963-4837-9BC4-B66591DED14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04B00C7-6FA7-4D3B-8CA2-EF244E36EF8E}" type="parTrans" cxnId="{A4E6A568-6E3C-46CE-ACEE-DE0BCF3E25E9}">
      <dgm:prSet/>
      <dgm:spPr/>
      <dgm:t>
        <a:bodyPr/>
        <a:lstStyle/>
        <a:p>
          <a:endParaRPr lang="en-US"/>
        </a:p>
      </dgm:t>
    </dgm:pt>
    <dgm:pt modelId="{9F90D728-D8A3-479E-8B27-723F785636C1}" type="sibTrans" cxnId="{A4E6A568-6E3C-46CE-ACEE-DE0BCF3E25E9}">
      <dgm:prSet/>
      <dgm:spPr/>
      <dgm:t>
        <a:bodyPr/>
        <a:lstStyle/>
        <a:p>
          <a:endParaRPr lang="en-US"/>
        </a:p>
      </dgm:t>
    </dgm:pt>
    <dgm:pt modelId="{AFD96F7B-91EC-4191-AE9D-3864C668F35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A5B6C7E-A7C0-4507-8A04-F7DD7C924540}" type="parTrans" cxnId="{39C64CE7-1B3F-4060-AACC-DBCF5CD34844}">
      <dgm:prSet/>
      <dgm:spPr/>
      <dgm:t>
        <a:bodyPr/>
        <a:lstStyle/>
        <a:p>
          <a:endParaRPr lang="en-US"/>
        </a:p>
      </dgm:t>
    </dgm:pt>
    <dgm:pt modelId="{C5D14A4C-17CF-4D57-BFAB-DE605FAECB66}" type="sibTrans" cxnId="{39C64CE7-1B3F-4060-AACC-DBCF5CD34844}">
      <dgm:prSet/>
      <dgm:spPr/>
      <dgm:t>
        <a:bodyPr/>
        <a:lstStyle/>
        <a:p>
          <a:endParaRPr lang="en-US"/>
        </a:p>
      </dgm:t>
    </dgm:pt>
    <dgm:pt modelId="{8FDB40EE-5B53-403C-B150-F1576DB2D8F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9665AF6-4339-431B-BAD1-331FA3287678}" type="parTrans" cxnId="{927F5BF1-08DB-4695-8BA5-FE1424464719}">
      <dgm:prSet/>
      <dgm:spPr/>
      <dgm:t>
        <a:bodyPr/>
        <a:lstStyle/>
        <a:p>
          <a:endParaRPr lang="en-US"/>
        </a:p>
      </dgm:t>
    </dgm:pt>
    <dgm:pt modelId="{57069A09-2365-46DF-B24E-D7BBA5DCA118}" type="sibTrans" cxnId="{927F5BF1-08DB-4695-8BA5-FE1424464719}">
      <dgm:prSet/>
      <dgm:spPr/>
      <dgm:t>
        <a:bodyPr/>
        <a:lstStyle/>
        <a:p>
          <a:endParaRPr lang="en-US"/>
        </a:p>
      </dgm:t>
    </dgm:pt>
    <dgm:pt modelId="{7548A5A8-B2A9-45BD-A5F8-B612A665DDCE}" type="pres">
      <dgm:prSet presAssocID="{1E53CF7A-7587-46AF-A846-E0272A3EA399}" presName="root" presStyleCnt="0">
        <dgm:presLayoutVars>
          <dgm:dir/>
          <dgm:resizeHandles val="exact"/>
        </dgm:presLayoutVars>
      </dgm:prSet>
      <dgm:spPr/>
    </dgm:pt>
    <dgm:pt modelId="{1988CBE6-B63A-4B1D-ACD5-30BA471B2083}" type="pres">
      <dgm:prSet presAssocID="{ED1F230C-DA0F-4BEB-9D23-941388A80F3D}" presName="compNode" presStyleCnt="0"/>
      <dgm:spPr/>
    </dgm:pt>
    <dgm:pt modelId="{37365FB6-821C-4329-8229-ADC6D450E3F4}" type="pres">
      <dgm:prSet presAssocID="{ED1F230C-DA0F-4BEB-9D23-941388A80F3D}" presName="bgRect" presStyleLbl="bgShp" presStyleIdx="0" presStyleCnt="4" custLinFactNeighborX="-3191" custLinFactNeighborY="1527"/>
      <dgm:spPr/>
    </dgm:pt>
    <dgm:pt modelId="{93DA6047-C0E4-422C-B548-00D781E9F75E}" type="pres">
      <dgm:prSet presAssocID="{ED1F230C-DA0F-4BEB-9D23-941388A80F3D}" presName="iconRect" presStyleLbl="node1" presStyleIdx="0" presStyleCnt="4" custLinFactNeighborY="-266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9088B2D-C390-472C-9015-2C37C105F100}" type="pres">
      <dgm:prSet presAssocID="{ED1F230C-DA0F-4BEB-9D23-941388A80F3D}" presName="spaceRect" presStyleCnt="0"/>
      <dgm:spPr/>
    </dgm:pt>
    <dgm:pt modelId="{5FE1D24D-0A17-45C1-AE5E-603F7C677B72}" type="pres">
      <dgm:prSet presAssocID="{ED1F230C-DA0F-4BEB-9D23-941388A80F3D}" presName="parTx" presStyleLbl="revTx" presStyleIdx="0" presStyleCnt="4">
        <dgm:presLayoutVars>
          <dgm:chMax val="0"/>
          <dgm:chPref val="0"/>
        </dgm:presLayoutVars>
      </dgm:prSet>
      <dgm:spPr/>
    </dgm:pt>
    <dgm:pt modelId="{F7560AEC-5C8C-4D0D-A155-B704DC9A07A8}" type="pres">
      <dgm:prSet presAssocID="{9F5E48DF-4845-4553-B916-F47DA60D8275}" presName="sibTrans" presStyleCnt="0"/>
      <dgm:spPr/>
    </dgm:pt>
    <dgm:pt modelId="{037A2496-2C01-451C-AB6D-604128C1CD59}" type="pres">
      <dgm:prSet presAssocID="{1352F303-9963-4837-9BC4-B66591DED149}" presName="compNode" presStyleCnt="0"/>
      <dgm:spPr/>
    </dgm:pt>
    <dgm:pt modelId="{A32ADD60-2416-431C-B1DF-55DF440EA22A}" type="pres">
      <dgm:prSet presAssocID="{1352F303-9963-4837-9BC4-B66591DED149}" presName="bgRect" presStyleLbl="bgShp" presStyleIdx="1" presStyleCnt="4"/>
      <dgm:spPr/>
    </dgm:pt>
    <dgm:pt modelId="{CB5ABC55-774D-4F9F-95B4-68BFB5720CF3}" type="pres">
      <dgm:prSet presAssocID="{1352F303-9963-4837-9BC4-B66591DED149}" presName="iconRect" presStyleLbl="node1" presStyleIdx="1" presStyleCnt="4" custLinFactNeighborY="-202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AF6AE6-AFD9-45B2-8485-707ACAA63C7B}" type="pres">
      <dgm:prSet presAssocID="{1352F303-9963-4837-9BC4-B66591DED149}" presName="spaceRect" presStyleCnt="0"/>
      <dgm:spPr/>
    </dgm:pt>
    <dgm:pt modelId="{265DA83F-F305-41D7-9335-5A3F2FEAC43A}" type="pres">
      <dgm:prSet presAssocID="{1352F303-9963-4837-9BC4-B66591DED149}" presName="parTx" presStyleLbl="revTx" presStyleIdx="1" presStyleCnt="4">
        <dgm:presLayoutVars>
          <dgm:chMax val="0"/>
          <dgm:chPref val="0"/>
        </dgm:presLayoutVars>
      </dgm:prSet>
      <dgm:spPr/>
    </dgm:pt>
    <dgm:pt modelId="{ACAE855D-F23A-4C9F-B472-6CFAAD2539B0}" type="pres">
      <dgm:prSet presAssocID="{9F90D728-D8A3-479E-8B27-723F785636C1}" presName="sibTrans" presStyleCnt="0"/>
      <dgm:spPr/>
    </dgm:pt>
    <dgm:pt modelId="{70181FE4-A18F-4134-8DF8-244E6DAACAF5}" type="pres">
      <dgm:prSet presAssocID="{AFD96F7B-91EC-4191-AE9D-3864C668F351}" presName="compNode" presStyleCnt="0"/>
      <dgm:spPr/>
    </dgm:pt>
    <dgm:pt modelId="{40FC52BC-A22A-4529-A1A2-8B304BBDC9EE}" type="pres">
      <dgm:prSet presAssocID="{AFD96F7B-91EC-4191-AE9D-3864C668F351}" presName="bgRect" presStyleLbl="bgShp" presStyleIdx="2" presStyleCnt="4" custLinFactNeighborX="-567" custLinFactNeighborY="-601"/>
      <dgm:spPr/>
    </dgm:pt>
    <dgm:pt modelId="{6736B541-6E48-44AC-89B3-C070907FC323}" type="pres">
      <dgm:prSet presAssocID="{AFD96F7B-91EC-4191-AE9D-3864C668F351}" presName="iconRect" presStyleLbl="node1" presStyleIdx="2" presStyleCnt="4" custLinFactNeighborY="-2280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9A3BE1B-32DF-4154-8F15-395D72F7A8E1}" type="pres">
      <dgm:prSet presAssocID="{AFD96F7B-91EC-4191-AE9D-3864C668F351}" presName="spaceRect" presStyleCnt="0"/>
      <dgm:spPr/>
    </dgm:pt>
    <dgm:pt modelId="{D053AE5C-CAB3-4AF5-A0CF-C3BBC554444F}" type="pres">
      <dgm:prSet presAssocID="{AFD96F7B-91EC-4191-AE9D-3864C668F351}" presName="parTx" presStyleLbl="revTx" presStyleIdx="2" presStyleCnt="4">
        <dgm:presLayoutVars>
          <dgm:chMax val="0"/>
          <dgm:chPref val="0"/>
        </dgm:presLayoutVars>
      </dgm:prSet>
      <dgm:spPr/>
    </dgm:pt>
    <dgm:pt modelId="{9E6C1187-FE93-4A37-ABB4-E7BADD2D5587}" type="pres">
      <dgm:prSet presAssocID="{C5D14A4C-17CF-4D57-BFAB-DE605FAECB66}" presName="sibTrans" presStyleCnt="0"/>
      <dgm:spPr/>
    </dgm:pt>
    <dgm:pt modelId="{BE5B2291-1220-421F-A292-ABB9CCD41DEE}" type="pres">
      <dgm:prSet presAssocID="{8FDB40EE-5B53-403C-B150-F1576DB2D8F8}" presName="compNode" presStyleCnt="0"/>
      <dgm:spPr/>
    </dgm:pt>
    <dgm:pt modelId="{D660BD39-E912-4566-9231-F59D88A37897}" type="pres">
      <dgm:prSet presAssocID="{8FDB40EE-5B53-403C-B150-F1576DB2D8F8}" presName="bgRect" presStyleLbl="bgShp" presStyleIdx="3" presStyleCnt="4" custLinFactNeighborX="-6" custLinFactNeighborY="-2407"/>
      <dgm:spPr/>
    </dgm:pt>
    <dgm:pt modelId="{AE1932DA-E2B4-4BF9-80B6-15E97017F3DB}" type="pres">
      <dgm:prSet presAssocID="{8FDB40EE-5B53-403C-B150-F1576DB2D8F8}" presName="iconRect" presStyleLbl="node1" presStyleIdx="3" presStyleCnt="4" custLinFactNeighborY="-2153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42E2935-1DCA-4D5B-B017-707D1457DF78}" type="pres">
      <dgm:prSet presAssocID="{8FDB40EE-5B53-403C-B150-F1576DB2D8F8}" presName="spaceRect" presStyleCnt="0"/>
      <dgm:spPr/>
    </dgm:pt>
    <dgm:pt modelId="{58B7CE1F-B1DA-4D3C-AF98-6AB332B162F2}" type="pres">
      <dgm:prSet presAssocID="{8FDB40EE-5B53-403C-B150-F1576DB2D8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1DE81D-A4F2-4C8A-9FC7-38E4D05BF5FE}" type="presOf" srcId="{8FDB40EE-5B53-403C-B150-F1576DB2D8F8}" destId="{58B7CE1F-B1DA-4D3C-AF98-6AB332B162F2}" srcOrd="0" destOrd="0" presId="urn:microsoft.com/office/officeart/2018/2/layout/IconVerticalSolidList"/>
    <dgm:cxn modelId="{A4E6A568-6E3C-46CE-ACEE-DE0BCF3E25E9}" srcId="{1E53CF7A-7587-46AF-A846-E0272A3EA399}" destId="{1352F303-9963-4837-9BC4-B66591DED149}" srcOrd="1" destOrd="0" parTransId="{C04B00C7-6FA7-4D3B-8CA2-EF244E36EF8E}" sibTransId="{9F90D728-D8A3-479E-8B27-723F785636C1}"/>
    <dgm:cxn modelId="{73A0E649-01A3-41EE-AE61-9D9B222DE478}" type="presOf" srcId="{1352F303-9963-4837-9BC4-B66591DED149}" destId="{265DA83F-F305-41D7-9335-5A3F2FEAC43A}" srcOrd="0" destOrd="0" presId="urn:microsoft.com/office/officeart/2018/2/layout/IconVerticalSolidList"/>
    <dgm:cxn modelId="{F5D01483-09EC-4C83-99F1-D30A238AF59B}" type="presOf" srcId="{AFD96F7B-91EC-4191-AE9D-3864C668F351}" destId="{D053AE5C-CAB3-4AF5-A0CF-C3BBC554444F}" srcOrd="0" destOrd="0" presId="urn:microsoft.com/office/officeart/2018/2/layout/IconVerticalSolidList"/>
    <dgm:cxn modelId="{BC0AE392-2CD1-416D-990B-E08DFE427338}" type="presOf" srcId="{1E53CF7A-7587-46AF-A846-E0272A3EA399}" destId="{7548A5A8-B2A9-45BD-A5F8-B612A665DDCE}" srcOrd="0" destOrd="0" presId="urn:microsoft.com/office/officeart/2018/2/layout/IconVerticalSolidList"/>
    <dgm:cxn modelId="{60A285E1-4B07-49A4-A958-FE454F180F3F}" srcId="{1E53CF7A-7587-46AF-A846-E0272A3EA399}" destId="{ED1F230C-DA0F-4BEB-9D23-941388A80F3D}" srcOrd="0" destOrd="0" parTransId="{063FF034-DA2A-48B1-91DD-023C23ABC0BB}" sibTransId="{9F5E48DF-4845-4553-B916-F47DA60D8275}"/>
    <dgm:cxn modelId="{39C64CE7-1B3F-4060-AACC-DBCF5CD34844}" srcId="{1E53CF7A-7587-46AF-A846-E0272A3EA399}" destId="{AFD96F7B-91EC-4191-AE9D-3864C668F351}" srcOrd="2" destOrd="0" parTransId="{5A5B6C7E-A7C0-4507-8A04-F7DD7C924540}" sibTransId="{C5D14A4C-17CF-4D57-BFAB-DE605FAECB66}"/>
    <dgm:cxn modelId="{9AC146E8-BC92-445E-AEE3-7CC1C85D84EA}" type="presOf" srcId="{ED1F230C-DA0F-4BEB-9D23-941388A80F3D}" destId="{5FE1D24D-0A17-45C1-AE5E-603F7C677B72}" srcOrd="0" destOrd="0" presId="urn:microsoft.com/office/officeart/2018/2/layout/IconVerticalSolidList"/>
    <dgm:cxn modelId="{927F5BF1-08DB-4695-8BA5-FE1424464719}" srcId="{1E53CF7A-7587-46AF-A846-E0272A3EA399}" destId="{8FDB40EE-5B53-403C-B150-F1576DB2D8F8}" srcOrd="3" destOrd="0" parTransId="{E9665AF6-4339-431B-BAD1-331FA3287678}" sibTransId="{57069A09-2365-46DF-B24E-D7BBA5DCA118}"/>
    <dgm:cxn modelId="{5CFBDA24-BE00-4964-A7D3-044D7B90785E}" type="presParOf" srcId="{7548A5A8-B2A9-45BD-A5F8-B612A665DDCE}" destId="{1988CBE6-B63A-4B1D-ACD5-30BA471B2083}" srcOrd="0" destOrd="0" presId="urn:microsoft.com/office/officeart/2018/2/layout/IconVerticalSolidList"/>
    <dgm:cxn modelId="{2996699C-4D77-47D8-8746-75DF6327D814}" type="presParOf" srcId="{1988CBE6-B63A-4B1D-ACD5-30BA471B2083}" destId="{37365FB6-821C-4329-8229-ADC6D450E3F4}" srcOrd="0" destOrd="0" presId="urn:microsoft.com/office/officeart/2018/2/layout/IconVerticalSolidList"/>
    <dgm:cxn modelId="{3AA61F07-1630-4133-813E-1693A885601D}" type="presParOf" srcId="{1988CBE6-B63A-4B1D-ACD5-30BA471B2083}" destId="{93DA6047-C0E4-422C-B548-00D781E9F75E}" srcOrd="1" destOrd="0" presId="urn:microsoft.com/office/officeart/2018/2/layout/IconVerticalSolidList"/>
    <dgm:cxn modelId="{1C9A668D-F88A-4408-895A-C27A6D3F1593}" type="presParOf" srcId="{1988CBE6-B63A-4B1D-ACD5-30BA471B2083}" destId="{A9088B2D-C390-472C-9015-2C37C105F100}" srcOrd="2" destOrd="0" presId="urn:microsoft.com/office/officeart/2018/2/layout/IconVerticalSolidList"/>
    <dgm:cxn modelId="{FA786D0C-CB6B-4E00-B836-3DC57631385C}" type="presParOf" srcId="{1988CBE6-B63A-4B1D-ACD5-30BA471B2083}" destId="{5FE1D24D-0A17-45C1-AE5E-603F7C677B72}" srcOrd="3" destOrd="0" presId="urn:microsoft.com/office/officeart/2018/2/layout/IconVerticalSolidList"/>
    <dgm:cxn modelId="{27E3C2E0-DD30-4B8F-8DDF-D566DFA5F3E7}" type="presParOf" srcId="{7548A5A8-B2A9-45BD-A5F8-B612A665DDCE}" destId="{F7560AEC-5C8C-4D0D-A155-B704DC9A07A8}" srcOrd="1" destOrd="0" presId="urn:microsoft.com/office/officeart/2018/2/layout/IconVerticalSolidList"/>
    <dgm:cxn modelId="{7BB7A139-B3AE-4073-8B79-F010DF4B46DD}" type="presParOf" srcId="{7548A5A8-B2A9-45BD-A5F8-B612A665DDCE}" destId="{037A2496-2C01-451C-AB6D-604128C1CD59}" srcOrd="2" destOrd="0" presId="urn:microsoft.com/office/officeart/2018/2/layout/IconVerticalSolidList"/>
    <dgm:cxn modelId="{30D98C4A-4977-4B5D-B661-9E4F552F19B2}" type="presParOf" srcId="{037A2496-2C01-451C-AB6D-604128C1CD59}" destId="{A32ADD60-2416-431C-B1DF-55DF440EA22A}" srcOrd="0" destOrd="0" presId="urn:microsoft.com/office/officeart/2018/2/layout/IconVerticalSolidList"/>
    <dgm:cxn modelId="{F1058769-9CF0-420B-8CBE-664E3644CA77}" type="presParOf" srcId="{037A2496-2C01-451C-AB6D-604128C1CD59}" destId="{CB5ABC55-774D-4F9F-95B4-68BFB5720CF3}" srcOrd="1" destOrd="0" presId="urn:microsoft.com/office/officeart/2018/2/layout/IconVerticalSolidList"/>
    <dgm:cxn modelId="{2EDD0594-396A-43A0-AFE4-7D687769CD55}" type="presParOf" srcId="{037A2496-2C01-451C-AB6D-604128C1CD59}" destId="{36AF6AE6-AFD9-45B2-8485-707ACAA63C7B}" srcOrd="2" destOrd="0" presId="urn:microsoft.com/office/officeart/2018/2/layout/IconVerticalSolidList"/>
    <dgm:cxn modelId="{792252EA-22D5-45AC-BC70-8D9D43CB3A5E}" type="presParOf" srcId="{037A2496-2C01-451C-AB6D-604128C1CD59}" destId="{265DA83F-F305-41D7-9335-5A3F2FEAC43A}" srcOrd="3" destOrd="0" presId="urn:microsoft.com/office/officeart/2018/2/layout/IconVerticalSolidList"/>
    <dgm:cxn modelId="{7572A0AC-9D0D-4E7C-A5FF-95B28187DD9B}" type="presParOf" srcId="{7548A5A8-B2A9-45BD-A5F8-B612A665DDCE}" destId="{ACAE855D-F23A-4C9F-B472-6CFAAD2539B0}" srcOrd="3" destOrd="0" presId="urn:microsoft.com/office/officeart/2018/2/layout/IconVerticalSolidList"/>
    <dgm:cxn modelId="{4305881B-3655-4FA1-BF20-250D45A81202}" type="presParOf" srcId="{7548A5A8-B2A9-45BD-A5F8-B612A665DDCE}" destId="{70181FE4-A18F-4134-8DF8-244E6DAACAF5}" srcOrd="4" destOrd="0" presId="urn:microsoft.com/office/officeart/2018/2/layout/IconVerticalSolidList"/>
    <dgm:cxn modelId="{6F69AA16-39D9-4487-B9C8-C3A5E121D53C}" type="presParOf" srcId="{70181FE4-A18F-4134-8DF8-244E6DAACAF5}" destId="{40FC52BC-A22A-4529-A1A2-8B304BBDC9EE}" srcOrd="0" destOrd="0" presId="urn:microsoft.com/office/officeart/2018/2/layout/IconVerticalSolidList"/>
    <dgm:cxn modelId="{1D3BDACE-8696-4CB2-8948-B0960220362A}" type="presParOf" srcId="{70181FE4-A18F-4134-8DF8-244E6DAACAF5}" destId="{6736B541-6E48-44AC-89B3-C070907FC323}" srcOrd="1" destOrd="0" presId="urn:microsoft.com/office/officeart/2018/2/layout/IconVerticalSolidList"/>
    <dgm:cxn modelId="{E56AC675-B10D-49BB-BEDE-EBB7F5D41E1C}" type="presParOf" srcId="{70181FE4-A18F-4134-8DF8-244E6DAACAF5}" destId="{C9A3BE1B-32DF-4154-8F15-395D72F7A8E1}" srcOrd="2" destOrd="0" presId="urn:microsoft.com/office/officeart/2018/2/layout/IconVerticalSolidList"/>
    <dgm:cxn modelId="{D49A0520-9559-405C-A937-E0F9DE29BB02}" type="presParOf" srcId="{70181FE4-A18F-4134-8DF8-244E6DAACAF5}" destId="{D053AE5C-CAB3-4AF5-A0CF-C3BBC554444F}" srcOrd="3" destOrd="0" presId="urn:microsoft.com/office/officeart/2018/2/layout/IconVerticalSolidList"/>
    <dgm:cxn modelId="{EFC2090A-39FE-4AC4-B483-3FFC7A827FAD}" type="presParOf" srcId="{7548A5A8-B2A9-45BD-A5F8-B612A665DDCE}" destId="{9E6C1187-FE93-4A37-ABB4-E7BADD2D5587}" srcOrd="5" destOrd="0" presId="urn:microsoft.com/office/officeart/2018/2/layout/IconVerticalSolidList"/>
    <dgm:cxn modelId="{DCD72B39-8DD3-40C5-9439-15E7C921BDC8}" type="presParOf" srcId="{7548A5A8-B2A9-45BD-A5F8-B612A665DDCE}" destId="{BE5B2291-1220-421F-A292-ABB9CCD41DEE}" srcOrd="6" destOrd="0" presId="urn:microsoft.com/office/officeart/2018/2/layout/IconVerticalSolidList"/>
    <dgm:cxn modelId="{4483D10A-4B9F-4F2C-9B54-6D82F9258CF4}" type="presParOf" srcId="{BE5B2291-1220-421F-A292-ABB9CCD41DEE}" destId="{D660BD39-E912-4566-9231-F59D88A37897}" srcOrd="0" destOrd="0" presId="urn:microsoft.com/office/officeart/2018/2/layout/IconVerticalSolidList"/>
    <dgm:cxn modelId="{2AD23FBE-1B67-46B3-8F2A-49C8D14DDC01}" type="presParOf" srcId="{BE5B2291-1220-421F-A292-ABB9CCD41DEE}" destId="{AE1932DA-E2B4-4BF9-80B6-15E97017F3DB}" srcOrd="1" destOrd="0" presId="urn:microsoft.com/office/officeart/2018/2/layout/IconVerticalSolidList"/>
    <dgm:cxn modelId="{43F1E9C9-7EB4-4E37-81BA-E3C947A8CBEA}" type="presParOf" srcId="{BE5B2291-1220-421F-A292-ABB9CCD41DEE}" destId="{142E2935-1DCA-4D5B-B017-707D1457DF78}" srcOrd="2" destOrd="0" presId="urn:microsoft.com/office/officeart/2018/2/layout/IconVerticalSolidList"/>
    <dgm:cxn modelId="{FFA6C150-0954-4256-B1AA-0C5FA477D84E}" type="presParOf" srcId="{BE5B2291-1220-421F-A292-ABB9CCD41DEE}" destId="{58B7CE1F-B1DA-4D3C-AF98-6AB332B162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F90A1-2D7A-4124-BA0B-BF88B85012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B69764-1F3F-404B-B70F-16A7F1B6417F}">
      <dgm:prSet phldrT="[Text]" custT="1"/>
      <dgm:spPr/>
      <dgm:t>
        <a:bodyPr/>
        <a:lstStyle/>
        <a:p>
          <a:r>
            <a:rPr lang="en-IN" sz="800" dirty="0"/>
            <a:t>Source &amp; wrangle Data</a:t>
          </a:r>
        </a:p>
      </dgm:t>
    </dgm:pt>
    <dgm:pt modelId="{7C9DC69A-DE0A-4CB9-AF23-FDEBFA8D99E8}" type="parTrans" cxnId="{007C673C-6D2A-4CE0-82C4-D2716D687ABA}">
      <dgm:prSet/>
      <dgm:spPr/>
      <dgm:t>
        <a:bodyPr/>
        <a:lstStyle/>
        <a:p>
          <a:endParaRPr lang="en-IN" sz="800"/>
        </a:p>
      </dgm:t>
    </dgm:pt>
    <dgm:pt modelId="{90866549-A991-4254-BE3A-5A9D287453A1}" type="sibTrans" cxnId="{007C673C-6D2A-4CE0-82C4-D2716D687ABA}">
      <dgm:prSet/>
      <dgm:spPr/>
      <dgm:t>
        <a:bodyPr/>
        <a:lstStyle/>
        <a:p>
          <a:endParaRPr lang="en-IN" sz="800"/>
        </a:p>
      </dgm:t>
    </dgm:pt>
    <dgm:pt modelId="{BCF4EC74-9452-4745-8663-9A0D152255C1}">
      <dgm:prSet phldrT="[Text]" custT="1"/>
      <dgm:spPr/>
      <dgm:t>
        <a:bodyPr/>
        <a:lstStyle/>
        <a:p>
          <a:r>
            <a:rPr lang="en-IN" sz="800" dirty="0"/>
            <a:t>Derive Variables &amp; Explore Relationship</a:t>
          </a:r>
        </a:p>
      </dgm:t>
    </dgm:pt>
    <dgm:pt modelId="{ABE8A99E-1980-4DBD-BAA7-5C887163C3FA}" type="parTrans" cxnId="{2C0EFACB-2EFB-418A-A15F-0D73362FB923}">
      <dgm:prSet/>
      <dgm:spPr/>
      <dgm:t>
        <a:bodyPr/>
        <a:lstStyle/>
        <a:p>
          <a:endParaRPr lang="en-IN" sz="800"/>
        </a:p>
      </dgm:t>
    </dgm:pt>
    <dgm:pt modelId="{3BB75998-A947-44A1-973F-380446796F41}" type="sibTrans" cxnId="{2C0EFACB-2EFB-418A-A15F-0D73362FB923}">
      <dgm:prSet/>
      <dgm:spPr/>
      <dgm:t>
        <a:bodyPr/>
        <a:lstStyle/>
        <a:p>
          <a:endParaRPr lang="en-IN" sz="800"/>
        </a:p>
      </dgm:t>
    </dgm:pt>
    <dgm:pt modelId="{9EE8C537-79FE-42F9-A5ED-4E8E88A59226}">
      <dgm:prSet phldrT="[Text]" custT="1"/>
      <dgm:spPr/>
      <dgm:t>
        <a:bodyPr/>
        <a:lstStyle/>
        <a:p>
          <a:pPr algn="ctr"/>
          <a:r>
            <a:rPr lang="en-IN" sz="800" dirty="0"/>
            <a:t>Geospatial &amp; Time series Analysis</a:t>
          </a:r>
        </a:p>
      </dgm:t>
    </dgm:pt>
    <dgm:pt modelId="{20ADFDEB-E9E1-4FBC-BAA7-5B5C9DC60592}" type="parTrans" cxnId="{C039D0AA-BB3A-4C90-9F01-0DD2C85CC3C5}">
      <dgm:prSet/>
      <dgm:spPr/>
      <dgm:t>
        <a:bodyPr/>
        <a:lstStyle/>
        <a:p>
          <a:endParaRPr lang="en-IN" sz="800"/>
        </a:p>
      </dgm:t>
    </dgm:pt>
    <dgm:pt modelId="{17FCB98C-C534-4F99-9AC4-B0191808F47F}" type="sibTrans" cxnId="{C039D0AA-BB3A-4C90-9F01-0DD2C85CC3C5}">
      <dgm:prSet/>
      <dgm:spPr/>
      <dgm:t>
        <a:bodyPr/>
        <a:lstStyle/>
        <a:p>
          <a:endParaRPr lang="en-IN" sz="800"/>
        </a:p>
      </dgm:t>
    </dgm:pt>
    <dgm:pt modelId="{D1A62611-8B24-46CD-9DAE-3D8E1ED7C116}">
      <dgm:prSet phldrT="[Text]" custT="1"/>
      <dgm:spPr/>
      <dgm:t>
        <a:bodyPr/>
        <a:lstStyle/>
        <a:p>
          <a:r>
            <a:rPr lang="en-IN" sz="800" dirty="0"/>
            <a:t>Linear Regression &amp; Kmeans clustering</a:t>
          </a:r>
        </a:p>
      </dgm:t>
    </dgm:pt>
    <dgm:pt modelId="{5E10F1D8-AB6B-41E1-91E3-FE3BBBA12C76}" type="parTrans" cxnId="{C0079FA9-3040-4E40-8AB2-963204612927}">
      <dgm:prSet/>
      <dgm:spPr/>
      <dgm:t>
        <a:bodyPr/>
        <a:lstStyle/>
        <a:p>
          <a:endParaRPr lang="en-IN" sz="800"/>
        </a:p>
      </dgm:t>
    </dgm:pt>
    <dgm:pt modelId="{E1574809-21F5-4A30-942C-C289C8005ACC}" type="sibTrans" cxnId="{C0079FA9-3040-4E40-8AB2-963204612927}">
      <dgm:prSet/>
      <dgm:spPr/>
      <dgm:t>
        <a:bodyPr/>
        <a:lstStyle/>
        <a:p>
          <a:endParaRPr lang="en-IN" sz="800"/>
        </a:p>
      </dgm:t>
    </dgm:pt>
    <dgm:pt modelId="{A7CC06E6-3EC9-4ACF-AF67-CFD3D9C519DB}">
      <dgm:prSet phldrT="[Text]" custT="1"/>
      <dgm:spPr/>
      <dgm:t>
        <a:bodyPr/>
        <a:lstStyle/>
        <a:p>
          <a:r>
            <a:rPr lang="en-IN" sz="800" dirty="0"/>
            <a:t>Visualization &amp; </a:t>
          </a:r>
          <a:r>
            <a:rPr lang="en-IN" sz="800" dirty="0" err="1"/>
            <a:t>StoryTelling</a:t>
          </a:r>
          <a:endParaRPr lang="en-IN" sz="800" dirty="0"/>
        </a:p>
      </dgm:t>
    </dgm:pt>
    <dgm:pt modelId="{E9DABACB-1E33-4EE5-A184-46FEA1FCABE8}" type="parTrans" cxnId="{3CCFFCFA-9CC0-42ED-96DA-E4DD6E68755D}">
      <dgm:prSet/>
      <dgm:spPr/>
      <dgm:t>
        <a:bodyPr/>
        <a:lstStyle/>
        <a:p>
          <a:endParaRPr lang="en-IN" sz="800"/>
        </a:p>
      </dgm:t>
    </dgm:pt>
    <dgm:pt modelId="{A21A032F-7A62-46C1-95F5-4D2ED3E1FEE4}" type="sibTrans" cxnId="{3CCFFCFA-9CC0-42ED-96DA-E4DD6E68755D}">
      <dgm:prSet/>
      <dgm:spPr/>
      <dgm:t>
        <a:bodyPr/>
        <a:lstStyle/>
        <a:p>
          <a:endParaRPr lang="en-IN" sz="800"/>
        </a:p>
      </dgm:t>
    </dgm:pt>
    <dgm:pt modelId="{0F9E4C3B-2E1C-49CF-8C2C-39739927826D}" type="pres">
      <dgm:prSet presAssocID="{7A4F90A1-2D7A-4124-BA0B-BF88B850120A}" presName="Name0" presStyleCnt="0">
        <dgm:presLayoutVars>
          <dgm:dir/>
          <dgm:resizeHandles val="exact"/>
        </dgm:presLayoutVars>
      </dgm:prSet>
      <dgm:spPr/>
    </dgm:pt>
    <dgm:pt modelId="{58AC39CA-069F-49FE-A5FF-B2C955AD8DBA}" type="pres">
      <dgm:prSet presAssocID="{F8B69764-1F3F-404B-B70F-16A7F1B6417F}" presName="parTxOnly" presStyleLbl="node1" presStyleIdx="0" presStyleCnt="5">
        <dgm:presLayoutVars>
          <dgm:bulletEnabled val="1"/>
        </dgm:presLayoutVars>
      </dgm:prSet>
      <dgm:spPr/>
    </dgm:pt>
    <dgm:pt modelId="{6FA09188-795F-492A-AB5E-2C5905368A2A}" type="pres">
      <dgm:prSet presAssocID="{90866549-A991-4254-BE3A-5A9D287453A1}" presName="parSpace" presStyleCnt="0"/>
      <dgm:spPr/>
    </dgm:pt>
    <dgm:pt modelId="{A9AABAFC-F0E2-4F82-968F-DBEBD6773B72}" type="pres">
      <dgm:prSet presAssocID="{BCF4EC74-9452-4745-8663-9A0D152255C1}" presName="parTxOnly" presStyleLbl="node1" presStyleIdx="1" presStyleCnt="5">
        <dgm:presLayoutVars>
          <dgm:bulletEnabled val="1"/>
        </dgm:presLayoutVars>
      </dgm:prSet>
      <dgm:spPr/>
    </dgm:pt>
    <dgm:pt modelId="{61A55EF8-BBBB-433C-A94E-D7FBB84FE77C}" type="pres">
      <dgm:prSet presAssocID="{3BB75998-A947-44A1-973F-380446796F41}" presName="parSpace" presStyleCnt="0"/>
      <dgm:spPr/>
    </dgm:pt>
    <dgm:pt modelId="{0672D4E4-4A29-43CD-BA7D-128886A3BA72}" type="pres">
      <dgm:prSet presAssocID="{9EE8C537-79FE-42F9-A5ED-4E8E88A59226}" presName="parTxOnly" presStyleLbl="node1" presStyleIdx="2" presStyleCnt="5">
        <dgm:presLayoutVars>
          <dgm:bulletEnabled val="1"/>
        </dgm:presLayoutVars>
      </dgm:prSet>
      <dgm:spPr/>
    </dgm:pt>
    <dgm:pt modelId="{83C262D8-3411-4F37-82F2-D34831E734BE}" type="pres">
      <dgm:prSet presAssocID="{17FCB98C-C534-4F99-9AC4-B0191808F47F}" presName="parSpace" presStyleCnt="0"/>
      <dgm:spPr/>
    </dgm:pt>
    <dgm:pt modelId="{4C03AEA6-8C0B-416A-B719-E6458C78A1F9}" type="pres">
      <dgm:prSet presAssocID="{D1A62611-8B24-46CD-9DAE-3D8E1ED7C116}" presName="parTxOnly" presStyleLbl="node1" presStyleIdx="3" presStyleCnt="5" custScaleX="106211">
        <dgm:presLayoutVars>
          <dgm:bulletEnabled val="1"/>
        </dgm:presLayoutVars>
      </dgm:prSet>
      <dgm:spPr/>
    </dgm:pt>
    <dgm:pt modelId="{266C6AEA-9FC7-4806-91C3-3F9A199B3261}" type="pres">
      <dgm:prSet presAssocID="{E1574809-21F5-4A30-942C-C289C8005ACC}" presName="parSpace" presStyleCnt="0"/>
      <dgm:spPr/>
    </dgm:pt>
    <dgm:pt modelId="{9E5C8676-AEC3-45F9-B31E-0D4D12105507}" type="pres">
      <dgm:prSet presAssocID="{A7CC06E6-3EC9-4ACF-AF67-CFD3D9C519DB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8FB1A07-5C32-4F0D-ABD3-97EF76C3D7E3}" type="presOf" srcId="{F8B69764-1F3F-404B-B70F-16A7F1B6417F}" destId="{58AC39CA-069F-49FE-A5FF-B2C955AD8DBA}" srcOrd="0" destOrd="0" presId="urn:microsoft.com/office/officeart/2005/8/layout/hChevron3"/>
    <dgm:cxn modelId="{007C673C-6D2A-4CE0-82C4-D2716D687ABA}" srcId="{7A4F90A1-2D7A-4124-BA0B-BF88B850120A}" destId="{F8B69764-1F3F-404B-B70F-16A7F1B6417F}" srcOrd="0" destOrd="0" parTransId="{7C9DC69A-DE0A-4CB9-AF23-FDEBFA8D99E8}" sibTransId="{90866549-A991-4254-BE3A-5A9D287453A1}"/>
    <dgm:cxn modelId="{5D223E5E-3097-4247-9CAB-F4426DC1EF8A}" type="presOf" srcId="{7A4F90A1-2D7A-4124-BA0B-BF88B850120A}" destId="{0F9E4C3B-2E1C-49CF-8C2C-39739927826D}" srcOrd="0" destOrd="0" presId="urn:microsoft.com/office/officeart/2005/8/layout/hChevron3"/>
    <dgm:cxn modelId="{7F622AA2-8F1F-48FB-9417-456E4E1D2352}" type="presOf" srcId="{A7CC06E6-3EC9-4ACF-AF67-CFD3D9C519DB}" destId="{9E5C8676-AEC3-45F9-B31E-0D4D12105507}" srcOrd="0" destOrd="0" presId="urn:microsoft.com/office/officeart/2005/8/layout/hChevron3"/>
    <dgm:cxn modelId="{C0079FA9-3040-4E40-8AB2-963204612927}" srcId="{7A4F90A1-2D7A-4124-BA0B-BF88B850120A}" destId="{D1A62611-8B24-46CD-9DAE-3D8E1ED7C116}" srcOrd="3" destOrd="0" parTransId="{5E10F1D8-AB6B-41E1-91E3-FE3BBBA12C76}" sibTransId="{E1574809-21F5-4A30-942C-C289C8005ACC}"/>
    <dgm:cxn modelId="{528EB5AA-C91A-4DC5-A2B3-2BD458E335AF}" type="presOf" srcId="{9EE8C537-79FE-42F9-A5ED-4E8E88A59226}" destId="{0672D4E4-4A29-43CD-BA7D-128886A3BA72}" srcOrd="0" destOrd="0" presId="urn:microsoft.com/office/officeart/2005/8/layout/hChevron3"/>
    <dgm:cxn modelId="{C039D0AA-BB3A-4C90-9F01-0DD2C85CC3C5}" srcId="{7A4F90A1-2D7A-4124-BA0B-BF88B850120A}" destId="{9EE8C537-79FE-42F9-A5ED-4E8E88A59226}" srcOrd="2" destOrd="0" parTransId="{20ADFDEB-E9E1-4FBC-BAA7-5B5C9DC60592}" sibTransId="{17FCB98C-C534-4F99-9AC4-B0191808F47F}"/>
    <dgm:cxn modelId="{39AB24C1-D4ED-4237-941C-C511B904B175}" type="presOf" srcId="{BCF4EC74-9452-4745-8663-9A0D152255C1}" destId="{A9AABAFC-F0E2-4F82-968F-DBEBD6773B72}" srcOrd="0" destOrd="0" presId="urn:microsoft.com/office/officeart/2005/8/layout/hChevron3"/>
    <dgm:cxn modelId="{2C0EFACB-2EFB-418A-A15F-0D73362FB923}" srcId="{7A4F90A1-2D7A-4124-BA0B-BF88B850120A}" destId="{BCF4EC74-9452-4745-8663-9A0D152255C1}" srcOrd="1" destOrd="0" parTransId="{ABE8A99E-1980-4DBD-BAA7-5C887163C3FA}" sibTransId="{3BB75998-A947-44A1-973F-380446796F41}"/>
    <dgm:cxn modelId="{3CCFFCFA-9CC0-42ED-96DA-E4DD6E68755D}" srcId="{7A4F90A1-2D7A-4124-BA0B-BF88B850120A}" destId="{A7CC06E6-3EC9-4ACF-AF67-CFD3D9C519DB}" srcOrd="4" destOrd="0" parTransId="{E9DABACB-1E33-4EE5-A184-46FEA1FCABE8}" sibTransId="{A21A032F-7A62-46C1-95F5-4D2ED3E1FEE4}"/>
    <dgm:cxn modelId="{D9B10BFC-F38D-44DD-825A-CB4D911B13CE}" type="presOf" srcId="{D1A62611-8B24-46CD-9DAE-3D8E1ED7C116}" destId="{4C03AEA6-8C0B-416A-B719-E6458C78A1F9}" srcOrd="0" destOrd="0" presId="urn:microsoft.com/office/officeart/2005/8/layout/hChevron3"/>
    <dgm:cxn modelId="{9D246449-12BD-42A8-B4F7-F37ECE26D5A8}" type="presParOf" srcId="{0F9E4C3B-2E1C-49CF-8C2C-39739927826D}" destId="{58AC39CA-069F-49FE-A5FF-B2C955AD8DBA}" srcOrd="0" destOrd="0" presId="urn:microsoft.com/office/officeart/2005/8/layout/hChevron3"/>
    <dgm:cxn modelId="{3103DD80-E29B-43F1-9F5C-828A50000740}" type="presParOf" srcId="{0F9E4C3B-2E1C-49CF-8C2C-39739927826D}" destId="{6FA09188-795F-492A-AB5E-2C5905368A2A}" srcOrd="1" destOrd="0" presId="urn:microsoft.com/office/officeart/2005/8/layout/hChevron3"/>
    <dgm:cxn modelId="{9D5D854C-9A04-422A-9660-8742F5DA6FBF}" type="presParOf" srcId="{0F9E4C3B-2E1C-49CF-8C2C-39739927826D}" destId="{A9AABAFC-F0E2-4F82-968F-DBEBD6773B72}" srcOrd="2" destOrd="0" presId="urn:microsoft.com/office/officeart/2005/8/layout/hChevron3"/>
    <dgm:cxn modelId="{465FF00A-3A08-4F32-B35A-878B088041CA}" type="presParOf" srcId="{0F9E4C3B-2E1C-49CF-8C2C-39739927826D}" destId="{61A55EF8-BBBB-433C-A94E-D7FBB84FE77C}" srcOrd="3" destOrd="0" presId="urn:microsoft.com/office/officeart/2005/8/layout/hChevron3"/>
    <dgm:cxn modelId="{3EF8D2D3-BD7D-454C-8ECF-6B25D022CA1A}" type="presParOf" srcId="{0F9E4C3B-2E1C-49CF-8C2C-39739927826D}" destId="{0672D4E4-4A29-43CD-BA7D-128886A3BA72}" srcOrd="4" destOrd="0" presId="urn:microsoft.com/office/officeart/2005/8/layout/hChevron3"/>
    <dgm:cxn modelId="{3816534F-15F6-4CE8-A537-6D5386930D9D}" type="presParOf" srcId="{0F9E4C3B-2E1C-49CF-8C2C-39739927826D}" destId="{83C262D8-3411-4F37-82F2-D34831E734BE}" srcOrd="5" destOrd="0" presId="urn:microsoft.com/office/officeart/2005/8/layout/hChevron3"/>
    <dgm:cxn modelId="{AC38F13C-B1FA-4E05-B835-182BC523A1DB}" type="presParOf" srcId="{0F9E4C3B-2E1C-49CF-8C2C-39739927826D}" destId="{4C03AEA6-8C0B-416A-B719-E6458C78A1F9}" srcOrd="6" destOrd="0" presId="urn:microsoft.com/office/officeart/2005/8/layout/hChevron3"/>
    <dgm:cxn modelId="{D4022AD9-ECF7-4519-922B-12A631BCFB92}" type="presParOf" srcId="{0F9E4C3B-2E1C-49CF-8C2C-39739927826D}" destId="{266C6AEA-9FC7-4806-91C3-3F9A199B3261}" srcOrd="7" destOrd="0" presId="urn:microsoft.com/office/officeart/2005/8/layout/hChevron3"/>
    <dgm:cxn modelId="{BE26A5E5-3014-4CA8-9940-DC07C4ABB699}" type="presParOf" srcId="{0F9E4C3B-2E1C-49CF-8C2C-39739927826D}" destId="{9E5C8676-AEC3-45F9-B31E-0D4D1210550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5FB6-821C-4329-8229-ADC6D450E3F4}">
      <dsp:nvSpPr>
        <dsp:cNvPr id="0" name=""/>
        <dsp:cNvSpPr/>
      </dsp:nvSpPr>
      <dsp:spPr>
        <a:xfrm>
          <a:off x="0" y="21339"/>
          <a:ext cx="6483926" cy="1237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A6047-C0E4-422C-B548-00D781E9F75E}">
      <dsp:nvSpPr>
        <dsp:cNvPr id="0" name=""/>
        <dsp:cNvSpPr/>
      </dsp:nvSpPr>
      <dsp:spPr>
        <a:xfrm>
          <a:off x="374356" y="99788"/>
          <a:ext cx="680647" cy="680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1D24D-0A17-45C1-AE5E-603F7C677B72}">
      <dsp:nvSpPr>
        <dsp:cNvPr id="0" name=""/>
        <dsp:cNvSpPr/>
      </dsp:nvSpPr>
      <dsp:spPr>
        <a:xfrm>
          <a:off x="1429359" y="2441"/>
          <a:ext cx="5054566" cy="123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3" tIns="130973" rIns="130973" bIns="1309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429359" y="2441"/>
        <a:ext cx="5054566" cy="1237540"/>
      </dsp:txXfrm>
    </dsp:sp>
    <dsp:sp modelId="{A32ADD60-2416-431C-B1DF-55DF440EA22A}">
      <dsp:nvSpPr>
        <dsp:cNvPr id="0" name=""/>
        <dsp:cNvSpPr/>
      </dsp:nvSpPr>
      <dsp:spPr>
        <a:xfrm>
          <a:off x="0" y="1549367"/>
          <a:ext cx="6483926" cy="1237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ABC55-774D-4F9F-95B4-68BFB5720CF3}">
      <dsp:nvSpPr>
        <dsp:cNvPr id="0" name=""/>
        <dsp:cNvSpPr/>
      </dsp:nvSpPr>
      <dsp:spPr>
        <a:xfrm>
          <a:off x="374356" y="1689819"/>
          <a:ext cx="680647" cy="680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DA83F-F305-41D7-9335-5A3F2FEAC43A}">
      <dsp:nvSpPr>
        <dsp:cNvPr id="0" name=""/>
        <dsp:cNvSpPr/>
      </dsp:nvSpPr>
      <dsp:spPr>
        <a:xfrm>
          <a:off x="1429359" y="1549367"/>
          <a:ext cx="5054566" cy="123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3" tIns="130973" rIns="130973" bIns="1309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429359" y="1549367"/>
        <a:ext cx="5054566" cy="1237540"/>
      </dsp:txXfrm>
    </dsp:sp>
    <dsp:sp modelId="{40FC52BC-A22A-4529-A1A2-8B304BBDC9EE}">
      <dsp:nvSpPr>
        <dsp:cNvPr id="0" name=""/>
        <dsp:cNvSpPr/>
      </dsp:nvSpPr>
      <dsp:spPr>
        <a:xfrm>
          <a:off x="0" y="3088855"/>
          <a:ext cx="6483926" cy="1237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6B541-6E48-44AC-89B3-C070907FC323}">
      <dsp:nvSpPr>
        <dsp:cNvPr id="0" name=""/>
        <dsp:cNvSpPr/>
      </dsp:nvSpPr>
      <dsp:spPr>
        <a:xfrm>
          <a:off x="374356" y="3219511"/>
          <a:ext cx="680647" cy="6806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3AE5C-CAB3-4AF5-A0CF-C3BBC554444F}">
      <dsp:nvSpPr>
        <dsp:cNvPr id="0" name=""/>
        <dsp:cNvSpPr/>
      </dsp:nvSpPr>
      <dsp:spPr>
        <a:xfrm>
          <a:off x="1429359" y="3096293"/>
          <a:ext cx="5054566" cy="123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3" tIns="130973" rIns="130973" bIns="1309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429359" y="3096293"/>
        <a:ext cx="5054566" cy="1237540"/>
      </dsp:txXfrm>
    </dsp:sp>
    <dsp:sp modelId="{D660BD39-E912-4566-9231-F59D88A37897}">
      <dsp:nvSpPr>
        <dsp:cNvPr id="0" name=""/>
        <dsp:cNvSpPr/>
      </dsp:nvSpPr>
      <dsp:spPr>
        <a:xfrm>
          <a:off x="0" y="4613431"/>
          <a:ext cx="6483926" cy="12375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32DA-E2B4-4BF9-80B6-15E97017F3DB}">
      <dsp:nvSpPr>
        <dsp:cNvPr id="0" name=""/>
        <dsp:cNvSpPr/>
      </dsp:nvSpPr>
      <dsp:spPr>
        <a:xfrm>
          <a:off x="374356" y="4775061"/>
          <a:ext cx="680647" cy="6806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7CE1F-B1DA-4D3C-AF98-6AB332B162F2}">
      <dsp:nvSpPr>
        <dsp:cNvPr id="0" name=""/>
        <dsp:cNvSpPr/>
      </dsp:nvSpPr>
      <dsp:spPr>
        <a:xfrm>
          <a:off x="1429359" y="4643219"/>
          <a:ext cx="5054566" cy="123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73" tIns="130973" rIns="130973" bIns="1309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429359" y="4643219"/>
        <a:ext cx="5054566" cy="1237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C39CA-069F-49FE-A5FF-B2C955AD8DBA}">
      <dsp:nvSpPr>
        <dsp:cNvPr id="0" name=""/>
        <dsp:cNvSpPr/>
      </dsp:nvSpPr>
      <dsp:spPr>
        <a:xfrm>
          <a:off x="64" y="659524"/>
          <a:ext cx="1105847" cy="44233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Source &amp; wrangle Data</a:t>
          </a:r>
        </a:p>
      </dsp:txBody>
      <dsp:txXfrm>
        <a:off x="64" y="659524"/>
        <a:ext cx="995262" cy="442339"/>
      </dsp:txXfrm>
    </dsp:sp>
    <dsp:sp modelId="{A9AABAFC-F0E2-4F82-968F-DBEBD6773B72}">
      <dsp:nvSpPr>
        <dsp:cNvPr id="0" name=""/>
        <dsp:cNvSpPr/>
      </dsp:nvSpPr>
      <dsp:spPr>
        <a:xfrm>
          <a:off x="884743" y="659524"/>
          <a:ext cx="1105847" cy="442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Derive Variables &amp; Explore Relationship</a:t>
          </a:r>
        </a:p>
      </dsp:txBody>
      <dsp:txXfrm>
        <a:off x="1105913" y="659524"/>
        <a:ext cx="663508" cy="442339"/>
      </dsp:txXfrm>
    </dsp:sp>
    <dsp:sp modelId="{0672D4E4-4A29-43CD-BA7D-128886A3BA72}">
      <dsp:nvSpPr>
        <dsp:cNvPr id="0" name=""/>
        <dsp:cNvSpPr/>
      </dsp:nvSpPr>
      <dsp:spPr>
        <a:xfrm>
          <a:off x="1769421" y="659524"/>
          <a:ext cx="1105847" cy="442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Geospatial &amp; Time series Analysis</a:t>
          </a:r>
        </a:p>
      </dsp:txBody>
      <dsp:txXfrm>
        <a:off x="1990591" y="659524"/>
        <a:ext cx="663508" cy="442339"/>
      </dsp:txXfrm>
    </dsp:sp>
    <dsp:sp modelId="{4C03AEA6-8C0B-416A-B719-E6458C78A1F9}">
      <dsp:nvSpPr>
        <dsp:cNvPr id="0" name=""/>
        <dsp:cNvSpPr/>
      </dsp:nvSpPr>
      <dsp:spPr>
        <a:xfrm>
          <a:off x="2654099" y="659524"/>
          <a:ext cx="1174532" cy="442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Linear Regression &amp; Kmeans clustering</a:t>
          </a:r>
        </a:p>
      </dsp:txBody>
      <dsp:txXfrm>
        <a:off x="2875269" y="659524"/>
        <a:ext cx="732193" cy="442339"/>
      </dsp:txXfrm>
    </dsp:sp>
    <dsp:sp modelId="{9E5C8676-AEC3-45F9-B31E-0D4D12105507}">
      <dsp:nvSpPr>
        <dsp:cNvPr id="0" name=""/>
        <dsp:cNvSpPr/>
      </dsp:nvSpPr>
      <dsp:spPr>
        <a:xfrm>
          <a:off x="3607462" y="659524"/>
          <a:ext cx="1105847" cy="442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Visualization &amp; </a:t>
          </a:r>
          <a:r>
            <a:rPr lang="en-IN" sz="800" kern="1200" dirty="0" err="1"/>
            <a:t>StoryTelling</a:t>
          </a:r>
          <a:endParaRPr lang="en-IN" sz="800" kern="1200" dirty="0"/>
        </a:p>
      </dsp:txBody>
      <dsp:txXfrm>
        <a:off x="3828632" y="659524"/>
        <a:ext cx="663508" cy="44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07.3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2.4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3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24575,'0'4'0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3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4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24575,'0'5'0,"0"5"0,0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4.8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5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8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9.6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0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 24575,'0'-4'0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0.4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10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0.8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1.7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2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2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3.6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38.6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2.2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2.7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3.2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3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11.6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4.4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4.9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5.5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49.3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05:32:27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05:32:27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05:32:28.7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13.7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16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17.5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24575,'0'5'0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18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18.8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9:24:20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5.xml"/><Relationship Id="rId39" Type="http://schemas.openxmlformats.org/officeDocument/2006/relationships/customXml" Target="../ink/ink28.xml"/><Relationship Id="rId21" Type="http://schemas.openxmlformats.org/officeDocument/2006/relationships/image" Target="../media/image59.png"/><Relationship Id="rId34" Type="http://schemas.openxmlformats.org/officeDocument/2006/relationships/customXml" Target="../ink/ink23.xml"/><Relationship Id="rId42" Type="http://schemas.openxmlformats.org/officeDocument/2006/relationships/customXml" Target="../ink/ink31.xml"/><Relationship Id="rId47" Type="http://schemas.openxmlformats.org/officeDocument/2006/relationships/diagramLayout" Target="../diagrams/layout2.xml"/><Relationship Id="rId50" Type="http://schemas.microsoft.com/office/2007/relationships/diagramDrawing" Target="../diagrams/drawing2.xml"/><Relationship Id="rId7" Type="http://schemas.microsoft.com/office/2007/relationships/diagramDrawing" Target="../diagrams/drawing1.xml"/><Relationship Id="rId2" Type="http://schemas.openxmlformats.org/officeDocument/2006/relationships/hyperlink" Target="https://github.com/sruthysreekanth/Bank_CustomerSegmentation/blob/main/Project%20Management/Data%20Immersion%20A6%20Project%20Brief.pdf" TargetMode="External"/><Relationship Id="rId16" Type="http://schemas.openxmlformats.org/officeDocument/2006/relationships/customXml" Target="../ink/ink7.xml"/><Relationship Id="rId29" Type="http://schemas.openxmlformats.org/officeDocument/2006/relationships/customXml" Target="../ink/ink18.xml"/><Relationship Id="rId11" Type="http://schemas.openxmlformats.org/officeDocument/2006/relationships/customXml" Target="../ink/ink3.xml"/><Relationship Id="rId24" Type="http://schemas.openxmlformats.org/officeDocument/2006/relationships/image" Target="../media/image60.png"/><Relationship Id="rId32" Type="http://schemas.openxmlformats.org/officeDocument/2006/relationships/customXml" Target="../ink/ink21.xml"/><Relationship Id="rId37" Type="http://schemas.openxmlformats.org/officeDocument/2006/relationships/customXml" Target="../ink/ink26.xml"/><Relationship Id="rId40" Type="http://schemas.openxmlformats.org/officeDocument/2006/relationships/customXml" Target="../ink/ink29.xml"/><Relationship Id="rId45" Type="http://schemas.openxmlformats.org/officeDocument/2006/relationships/hyperlink" Target="https://www.kaggle.com/datasets/shivamb/bank-customer-segmentation" TargetMode="External"/><Relationship Id="rId53" Type="http://schemas.openxmlformats.org/officeDocument/2006/relationships/customXml" Target="../ink/ink36.xml"/><Relationship Id="rId5" Type="http://schemas.openxmlformats.org/officeDocument/2006/relationships/diagramQuickStyle" Target="../diagrams/quickStyle1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31" Type="http://schemas.openxmlformats.org/officeDocument/2006/relationships/customXml" Target="../ink/ink20.xml"/><Relationship Id="rId44" Type="http://schemas.openxmlformats.org/officeDocument/2006/relationships/customXml" Target="../ink/ink33.xml"/><Relationship Id="rId52" Type="http://schemas.openxmlformats.org/officeDocument/2006/relationships/customXml" Target="../ink/ink35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7.png"/><Relationship Id="rId14" Type="http://schemas.openxmlformats.org/officeDocument/2006/relationships/customXml" Target="../ink/ink6.xml"/><Relationship Id="rId22" Type="http://schemas.openxmlformats.org/officeDocument/2006/relationships/customXml" Target="../ink/ink12.xml"/><Relationship Id="rId27" Type="http://schemas.openxmlformats.org/officeDocument/2006/relationships/customXml" Target="../ink/ink16.xml"/><Relationship Id="rId30" Type="http://schemas.openxmlformats.org/officeDocument/2006/relationships/customXml" Target="../ink/ink19.xml"/><Relationship Id="rId35" Type="http://schemas.openxmlformats.org/officeDocument/2006/relationships/customXml" Target="../ink/ink24.xml"/><Relationship Id="rId43" Type="http://schemas.openxmlformats.org/officeDocument/2006/relationships/customXml" Target="../ink/ink32.xml"/><Relationship Id="rId48" Type="http://schemas.openxmlformats.org/officeDocument/2006/relationships/diagramQuickStyle" Target="../diagrams/quickStyle2.xml"/><Relationship Id="rId8" Type="http://schemas.openxmlformats.org/officeDocument/2006/relationships/customXml" Target="../ink/ink1.xml"/><Relationship Id="rId51" Type="http://schemas.openxmlformats.org/officeDocument/2006/relationships/customXml" Target="../ink/ink34.xml"/><Relationship Id="rId3" Type="http://schemas.openxmlformats.org/officeDocument/2006/relationships/diagramData" Target="../diagrams/data1.xml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4.xml"/><Relationship Id="rId33" Type="http://schemas.openxmlformats.org/officeDocument/2006/relationships/customXml" Target="../ink/ink22.xml"/><Relationship Id="rId38" Type="http://schemas.openxmlformats.org/officeDocument/2006/relationships/customXml" Target="../ink/ink27.xml"/><Relationship Id="rId46" Type="http://schemas.openxmlformats.org/officeDocument/2006/relationships/diagramData" Target="../diagrams/data2.xml"/><Relationship Id="rId20" Type="http://schemas.openxmlformats.org/officeDocument/2006/relationships/customXml" Target="../ink/ink11.xml"/><Relationship Id="rId41" Type="http://schemas.openxmlformats.org/officeDocument/2006/relationships/customXml" Target="../ink/ink30.xml"/><Relationship Id="rId5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5" Type="http://schemas.openxmlformats.org/officeDocument/2006/relationships/image" Target="../media/image58.png"/><Relationship Id="rId23" Type="http://schemas.openxmlformats.org/officeDocument/2006/relationships/customXml" Target="../ink/ink13.xml"/><Relationship Id="rId28" Type="http://schemas.openxmlformats.org/officeDocument/2006/relationships/customXml" Target="../ink/ink17.xml"/><Relationship Id="rId36" Type="http://schemas.openxmlformats.org/officeDocument/2006/relationships/customXml" Target="../ink/ink25.xml"/><Relationship Id="rId4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sruthysreekanth/Bank_CustomerSegmentation/tree/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public.tableau.com/app/profile/sruthy.sreekanth/viz/BankCustomerSegmentation_16847727958780/BankCustomerSegmentation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sruthy.sreekanth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27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ruthysreekanth" TargetMode="External"/><Relationship Id="rId5" Type="http://schemas.openxmlformats.org/officeDocument/2006/relationships/image" Target="../media/image32.png"/><Relationship Id="rId4" Type="http://schemas.openxmlformats.org/officeDocument/2006/relationships/hyperlink" Target="https://www.linkedin.com/in/sruthy-sreekanth/" TargetMode="Externa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9E74B-9747-CA50-7209-4951ECB3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16" y="963428"/>
            <a:ext cx="4705640" cy="4570457"/>
          </a:xfrm>
          <a:effectLst/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Bank Customer Segmentation</a:t>
            </a:r>
            <a:b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N" sz="1800" b="1" dirty="0">
                <a:solidFill>
                  <a:schemeClr val="tx1"/>
                </a:solidFill>
                <a:latin typeface="+mn-lt"/>
              </a:rPr>
              <a:t>Analysis of Customer Demographics &amp; Transaction data</a:t>
            </a:r>
            <a:br>
              <a:rPr lang="en-IN" sz="1800" b="1" dirty="0">
                <a:solidFill>
                  <a:schemeClr val="tx1"/>
                </a:solidFill>
                <a:latin typeface="+mn-lt"/>
              </a:rPr>
            </a:br>
            <a:br>
              <a:rPr lang="en-IN" sz="1800" b="1" dirty="0">
                <a:solidFill>
                  <a:schemeClr val="tx1"/>
                </a:solidFill>
                <a:latin typeface="+mn-lt"/>
              </a:rPr>
            </a:br>
            <a:r>
              <a:rPr lang="en-US" sz="1800" b="1" dirty="0">
                <a:solidFill>
                  <a:schemeClr val="accent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Brief</a:t>
            </a:r>
            <a:endParaRPr lang="en-IN" sz="1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EEA1E61-3FF5-E39B-3487-30C8552ED161}"/>
              </a:ext>
            </a:extLst>
          </p:cNvPr>
          <p:cNvGraphicFramePr/>
          <p:nvPr/>
        </p:nvGraphicFramePr>
        <p:xfrm>
          <a:off x="5074409" y="383152"/>
          <a:ext cx="6483926" cy="588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26DD3B-97AF-CAE7-66E3-4A8AB1CCB344}"/>
                  </a:ext>
                </a:extLst>
              </p14:cNvPr>
              <p14:cNvContentPartPr/>
              <p14:nvPr/>
            </p14:nvContentPartPr>
            <p14:xfrm>
              <a:off x="4922604" y="206871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26DD3B-97AF-CAE7-66E3-4A8AB1CCB3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9604" y="200571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271BCF9-227C-9A7F-8D28-7C576DC901DE}"/>
              </a:ext>
            </a:extLst>
          </p:cNvPr>
          <p:cNvGrpSpPr/>
          <p:nvPr/>
        </p:nvGrpSpPr>
        <p:grpSpPr>
          <a:xfrm>
            <a:off x="4904604" y="2133153"/>
            <a:ext cx="46440" cy="185400"/>
            <a:chOff x="4904604" y="2133153"/>
            <a:chExt cx="4644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228B76-27CA-5E5C-B9C7-92A32EB05DBA}"/>
                    </a:ext>
                  </a:extLst>
                </p14:cNvPr>
                <p14:cNvContentPartPr/>
                <p14:nvPr/>
              </p14:nvContentPartPr>
              <p14:xfrm>
                <a:off x="4931964" y="2133153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228B76-27CA-5E5C-B9C7-92A32EB05D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8964" y="20701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1623C7-265C-7654-8714-AE7FC7331DA4}"/>
                    </a:ext>
                  </a:extLst>
                </p14:cNvPr>
                <p14:cNvContentPartPr/>
                <p14:nvPr/>
              </p14:nvContentPartPr>
              <p14:xfrm>
                <a:off x="4904604" y="2244393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1623C7-265C-7654-8714-AE7FC7331D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1604" y="21813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5002B4-77E4-7E73-035B-FF7809229C25}"/>
                    </a:ext>
                  </a:extLst>
                </p14:cNvPr>
                <p14:cNvContentPartPr/>
                <p14:nvPr/>
              </p14:nvContentPartPr>
              <p14:xfrm>
                <a:off x="4950684" y="2318193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5002B4-77E4-7E73-035B-FF7809229C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7684" y="22551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0DE549-BF77-306C-3406-64C10ED6F36E}"/>
              </a:ext>
            </a:extLst>
          </p:cNvPr>
          <p:cNvGrpSpPr/>
          <p:nvPr/>
        </p:nvGrpSpPr>
        <p:grpSpPr>
          <a:xfrm>
            <a:off x="4950684" y="2650833"/>
            <a:ext cx="9360" cy="221760"/>
            <a:chOff x="4950684" y="2650833"/>
            <a:chExt cx="93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77022E-40D7-065B-29B1-85C95DB74CFF}"/>
                    </a:ext>
                  </a:extLst>
                </p14:cNvPr>
                <p14:cNvContentPartPr/>
                <p14:nvPr/>
              </p14:nvContentPartPr>
              <p14:xfrm>
                <a:off x="4959684" y="265083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77022E-40D7-065B-29B1-85C95DB74C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96684" y="25878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177B29-973B-903F-E816-7E4531285CFC}"/>
                    </a:ext>
                  </a:extLst>
                </p14:cNvPr>
                <p14:cNvContentPartPr/>
                <p14:nvPr/>
              </p14:nvContentPartPr>
              <p14:xfrm>
                <a:off x="4950684" y="2752353"/>
                <a:ext cx="36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177B29-973B-903F-E816-7E4531285C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7684" y="2699853"/>
                  <a:ext cx="126000" cy="10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AF629C-5EA8-395A-0ED9-99D6D0CA1E0C}"/>
                    </a:ext>
                  </a:extLst>
                </p14:cNvPr>
                <p14:cNvContentPartPr/>
                <p14:nvPr/>
              </p14:nvContentPartPr>
              <p14:xfrm>
                <a:off x="4950684" y="287223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AF629C-5EA8-395A-0ED9-99D6D0CA1E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7684" y="28092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DF69EF-E9A8-4F0D-376F-A42B3CE3ED28}"/>
              </a:ext>
            </a:extLst>
          </p:cNvPr>
          <p:cNvGrpSpPr/>
          <p:nvPr/>
        </p:nvGrpSpPr>
        <p:grpSpPr>
          <a:xfrm>
            <a:off x="4913604" y="3010833"/>
            <a:ext cx="37440" cy="315720"/>
            <a:chOff x="4913604" y="3010833"/>
            <a:chExt cx="374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03E8AD-1C83-7BD0-0190-A90895252807}"/>
                    </a:ext>
                  </a:extLst>
                </p14:cNvPr>
                <p14:cNvContentPartPr/>
                <p14:nvPr/>
              </p14:nvContentPartPr>
              <p14:xfrm>
                <a:off x="4913604" y="301083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03E8AD-1C83-7BD0-0190-A908952528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0604" y="29478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9413C5-0F86-85A9-1A32-A902C775EBA5}"/>
                    </a:ext>
                  </a:extLst>
                </p14:cNvPr>
                <p14:cNvContentPartPr/>
                <p14:nvPr/>
              </p14:nvContentPartPr>
              <p14:xfrm>
                <a:off x="4941324" y="31123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9413C5-0F86-85A9-1A32-A902C775EB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8324" y="30493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16840E-1BCD-2DAF-A056-7F8A6455943D}"/>
                    </a:ext>
                  </a:extLst>
                </p14:cNvPr>
                <p14:cNvContentPartPr/>
                <p14:nvPr/>
              </p14:nvContentPartPr>
              <p14:xfrm>
                <a:off x="4922604" y="322323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16840E-1BCD-2DAF-A056-7F8A645594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9604" y="31602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6D1DE8-300A-4B49-DE83-591E8AFAED62}"/>
                    </a:ext>
                  </a:extLst>
                </p14:cNvPr>
                <p14:cNvContentPartPr/>
                <p14:nvPr/>
              </p14:nvContentPartPr>
              <p14:xfrm>
                <a:off x="4950684" y="3324753"/>
                <a:ext cx="360" cy="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6D1DE8-300A-4B49-DE83-591E8AFAED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7684" y="3261753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13B3C7-C00B-52C2-66F2-5A059CD3869A}"/>
              </a:ext>
            </a:extLst>
          </p:cNvPr>
          <p:cNvGrpSpPr/>
          <p:nvPr/>
        </p:nvGrpSpPr>
        <p:grpSpPr>
          <a:xfrm>
            <a:off x="4867524" y="3472713"/>
            <a:ext cx="120600" cy="655920"/>
            <a:chOff x="4867524" y="3472713"/>
            <a:chExt cx="12060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D274A7-7C3A-379C-6F50-C4CDDA561085}"/>
                    </a:ext>
                  </a:extLst>
                </p14:cNvPr>
                <p14:cNvContentPartPr/>
                <p14:nvPr/>
              </p14:nvContentPartPr>
              <p14:xfrm>
                <a:off x="4931964" y="3472713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D274A7-7C3A-379C-6F50-C4CDDA5610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8964" y="34097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3F4B81-4800-0C68-4ACF-33E1ACCE7C1D}"/>
                    </a:ext>
                  </a:extLst>
                </p14:cNvPr>
                <p14:cNvContentPartPr/>
                <p14:nvPr/>
              </p14:nvContentPartPr>
              <p14:xfrm>
                <a:off x="4913604" y="3592953"/>
                <a:ext cx="360" cy="1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3F4B81-4800-0C68-4ACF-33E1ACCE7C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50604" y="3529953"/>
                  <a:ext cx="126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3C36B9-5CE1-668D-9E31-D5B367E73CED}"/>
                    </a:ext>
                  </a:extLst>
                </p14:cNvPr>
                <p14:cNvContentPartPr/>
                <p14:nvPr/>
              </p14:nvContentPartPr>
              <p14:xfrm>
                <a:off x="4913604" y="37405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3C36B9-5CE1-668D-9E31-D5B367E73C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0604" y="36775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EE9B54-5E88-5944-06DA-0930944DF346}"/>
                    </a:ext>
                  </a:extLst>
                </p14:cNvPr>
                <p14:cNvContentPartPr/>
                <p14:nvPr/>
              </p14:nvContentPartPr>
              <p14:xfrm>
                <a:off x="4913604" y="37034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EE9B54-5E88-5944-06DA-0930944DF3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0604" y="36404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8191D1-1488-59B5-CEED-9EC9BEEFC166}"/>
                    </a:ext>
                  </a:extLst>
                </p14:cNvPr>
                <p14:cNvContentPartPr/>
                <p14:nvPr/>
              </p14:nvContentPartPr>
              <p14:xfrm>
                <a:off x="4931964" y="412827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8191D1-1488-59B5-CEED-9EC9BEEFC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8964" y="40652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E233B0-A9BC-13F7-8C3E-BB689A47F00F}"/>
                    </a:ext>
                  </a:extLst>
                </p14:cNvPr>
                <p14:cNvContentPartPr/>
                <p14:nvPr/>
              </p14:nvContentPartPr>
              <p14:xfrm>
                <a:off x="4913604" y="406383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E233B0-A9BC-13F7-8C3E-BB689A47F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0604" y="40008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3A7EB0-C6DB-E013-E2E6-ECE19B2A4A05}"/>
                    </a:ext>
                  </a:extLst>
                </p14:cNvPr>
                <p14:cNvContentPartPr/>
                <p14:nvPr/>
              </p14:nvContentPartPr>
              <p14:xfrm>
                <a:off x="4885884" y="3997593"/>
                <a:ext cx="360" cy="1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3A7EB0-C6DB-E013-E2E6-ECE19B2A4A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2884" y="3934593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D4EEB0-B913-4566-D42D-B3338F2845E0}"/>
                    </a:ext>
                  </a:extLst>
                </p14:cNvPr>
                <p14:cNvContentPartPr/>
                <p14:nvPr/>
              </p14:nvContentPartPr>
              <p14:xfrm>
                <a:off x="4876524" y="3952953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D4EEB0-B913-4566-D42D-B3338F2845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3524" y="38899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A10CFE-B831-6196-E70D-742904043463}"/>
                    </a:ext>
                  </a:extLst>
                </p14:cNvPr>
                <p14:cNvContentPartPr/>
                <p14:nvPr/>
              </p14:nvContentPartPr>
              <p14:xfrm>
                <a:off x="4867524" y="3906873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A10CFE-B831-6196-E70D-7429040434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4524" y="38438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D9ACE2-3F50-6159-FB2B-0F28EFD3B08F}"/>
                    </a:ext>
                  </a:extLst>
                </p14:cNvPr>
                <p14:cNvContentPartPr/>
                <p14:nvPr/>
              </p14:nvContentPartPr>
              <p14:xfrm>
                <a:off x="4922604" y="39623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D9ACE2-3F50-6159-FB2B-0F28EFD3B0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9604" y="38993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B4BCDB5-54AA-702A-3BEB-DB29EAF131F0}"/>
                    </a:ext>
                  </a:extLst>
                </p14:cNvPr>
                <p14:cNvContentPartPr/>
                <p14:nvPr/>
              </p14:nvContentPartPr>
              <p14:xfrm>
                <a:off x="4904604" y="39068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B4BCDB5-54AA-702A-3BEB-DB29EAF131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1604" y="38438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743F90-D91B-E955-DD5B-2ADE670FBD2A}"/>
                    </a:ext>
                  </a:extLst>
                </p14:cNvPr>
                <p14:cNvContentPartPr/>
                <p14:nvPr/>
              </p14:nvContentPartPr>
              <p14:xfrm>
                <a:off x="4895244" y="387915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743F90-D91B-E955-DD5B-2ADE670FBD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2244" y="38161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DE8CF3-FD25-FF40-ECF5-BF79EE727458}"/>
                    </a:ext>
                  </a:extLst>
                </p14:cNvPr>
                <p14:cNvContentPartPr/>
                <p14:nvPr/>
              </p14:nvContentPartPr>
              <p14:xfrm>
                <a:off x="4895244" y="38697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DE8CF3-FD25-FF40-ECF5-BF79EE7274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2244" y="38067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3CB964-E4B6-D870-B89C-BD57CA24D57D}"/>
                    </a:ext>
                  </a:extLst>
                </p14:cNvPr>
                <p14:cNvContentPartPr/>
                <p14:nvPr/>
              </p14:nvContentPartPr>
              <p14:xfrm>
                <a:off x="4987764" y="382371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3CB964-E4B6-D870-B89C-BD57CA24D5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4764" y="37607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3444D1-133C-0B76-DEDE-43CC9CAC478A}"/>
              </a:ext>
            </a:extLst>
          </p:cNvPr>
          <p:cNvGrpSpPr/>
          <p:nvPr/>
        </p:nvGrpSpPr>
        <p:grpSpPr>
          <a:xfrm>
            <a:off x="4931964" y="4248513"/>
            <a:ext cx="9720" cy="222120"/>
            <a:chOff x="4931964" y="4248513"/>
            <a:chExt cx="972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DFCCB-42D8-18B5-A880-7DF42474CE12}"/>
                    </a:ext>
                  </a:extLst>
                </p14:cNvPr>
                <p14:cNvContentPartPr/>
                <p14:nvPr/>
              </p14:nvContentPartPr>
              <p14:xfrm>
                <a:off x="4941324" y="424851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DFCCB-42D8-18B5-A880-7DF42474CE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8324" y="41855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C23106-5FCB-8205-E6D5-0A13D5FF32FB}"/>
                    </a:ext>
                  </a:extLst>
                </p14:cNvPr>
                <p14:cNvContentPartPr/>
                <p14:nvPr/>
              </p14:nvContentPartPr>
              <p14:xfrm>
                <a:off x="4941324" y="435003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C23106-5FCB-8205-E6D5-0A13D5FF32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8324" y="42870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66281B-71CF-B1F0-0DAC-DD4C8EE3D1F1}"/>
                    </a:ext>
                  </a:extLst>
                </p14:cNvPr>
                <p14:cNvContentPartPr/>
                <p14:nvPr/>
              </p14:nvContentPartPr>
              <p14:xfrm>
                <a:off x="4931964" y="44148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266281B-71CF-B1F0-0DAC-DD4C8EE3D1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8964" y="43518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B37825-476F-A99D-17CF-270DB0547B34}"/>
                    </a:ext>
                  </a:extLst>
                </p14:cNvPr>
                <p14:cNvContentPartPr/>
                <p14:nvPr/>
              </p14:nvContentPartPr>
              <p14:xfrm>
                <a:off x="4931964" y="447027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B37825-476F-A99D-17CF-270DB0547B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8964" y="44072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08880F-112E-144D-3C5C-A9006A8446B2}"/>
              </a:ext>
            </a:extLst>
          </p:cNvPr>
          <p:cNvGrpSpPr/>
          <p:nvPr/>
        </p:nvGrpSpPr>
        <p:grpSpPr>
          <a:xfrm>
            <a:off x="4885884" y="4608873"/>
            <a:ext cx="74160" cy="194400"/>
            <a:chOff x="4885884" y="4608873"/>
            <a:chExt cx="7416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7F03F6-828A-6CA6-A2E2-60166449B10D}"/>
                    </a:ext>
                  </a:extLst>
                </p14:cNvPr>
                <p14:cNvContentPartPr/>
                <p14:nvPr/>
              </p14:nvContentPartPr>
              <p14:xfrm>
                <a:off x="4922604" y="460887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7F03F6-828A-6CA6-A2E2-60166449B1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9604" y="45458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949932-5976-1219-AD85-590A9AE20E22}"/>
                    </a:ext>
                  </a:extLst>
                </p14:cNvPr>
                <p14:cNvContentPartPr/>
                <p14:nvPr/>
              </p14:nvContentPartPr>
              <p14:xfrm>
                <a:off x="4913604" y="471039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949932-5976-1219-AD85-590A9AE20E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0604" y="46473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208B4B-0197-3B14-43D8-5A9D06088668}"/>
                    </a:ext>
                  </a:extLst>
                </p14:cNvPr>
                <p14:cNvContentPartPr/>
                <p14:nvPr/>
              </p14:nvContentPartPr>
              <p14:xfrm>
                <a:off x="4885884" y="4802913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208B4B-0197-3B14-43D8-5A9D060886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2884" y="47399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9CF410-0E82-E882-E3C0-3D6C0507E67A}"/>
                    </a:ext>
                  </a:extLst>
                </p14:cNvPr>
                <p14:cNvContentPartPr/>
                <p14:nvPr/>
              </p14:nvContentPartPr>
              <p14:xfrm>
                <a:off x="4959684" y="4793553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9CF410-0E82-E882-E3C0-3D6C0507E6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96684" y="47305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7464D8-04CC-1365-1A89-5B74CC8DE05C}"/>
              </a:ext>
            </a:extLst>
          </p:cNvPr>
          <p:cNvSpPr txBox="1"/>
          <p:nvPr/>
        </p:nvSpPr>
        <p:spPr>
          <a:xfrm>
            <a:off x="5184008" y="1164567"/>
            <a:ext cx="138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Project Goals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424E61-B336-43CF-60F0-CDD1CA84BB98}"/>
              </a:ext>
            </a:extLst>
          </p:cNvPr>
          <p:cNvSpPr txBox="1"/>
          <p:nvPr/>
        </p:nvSpPr>
        <p:spPr>
          <a:xfrm>
            <a:off x="5536650" y="2794339"/>
            <a:ext cx="6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54EBA9-A251-86C1-6D70-490F57E9BC99}"/>
              </a:ext>
            </a:extLst>
          </p:cNvPr>
          <p:cNvSpPr txBox="1"/>
          <p:nvPr/>
        </p:nvSpPr>
        <p:spPr>
          <a:xfrm>
            <a:off x="5284734" y="4316384"/>
            <a:ext cx="114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Tools used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E98F6B-8230-82DB-9D34-FE46F21EB69E}"/>
              </a:ext>
            </a:extLst>
          </p:cNvPr>
          <p:cNvSpPr txBox="1"/>
          <p:nvPr/>
        </p:nvSpPr>
        <p:spPr>
          <a:xfrm>
            <a:off x="5461122" y="5884602"/>
            <a:ext cx="63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Skills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97974-57BA-F7F0-1F9B-B58E1BA8AFCD}"/>
              </a:ext>
            </a:extLst>
          </p:cNvPr>
          <p:cNvSpPr txBox="1"/>
          <p:nvPr/>
        </p:nvSpPr>
        <p:spPr>
          <a:xfrm>
            <a:off x="6202843" y="349474"/>
            <a:ext cx="544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a typeface="Calibri" panose="020F0502020204030204" pitchFamily="34" charset="0"/>
                <a:cs typeface="Calibri" panose="020F0502020204030204" pitchFamily="34" charset="0"/>
              </a:rPr>
              <a:t>Identify distinct groups of customers based on their behavior or other traits. It enables efficient marketing resource allocation, the maximization of point-based approach to each customer group, as well as sales opportunities. It helps in enhancing customer service and retaining customers which are crucial for the banking industry.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A19CA-4A9E-35D2-FC29-7F4DFA865487}"/>
              </a:ext>
            </a:extLst>
          </p:cNvPr>
          <p:cNvSpPr txBox="1"/>
          <p:nvPr/>
        </p:nvSpPr>
        <p:spPr>
          <a:xfrm>
            <a:off x="6212058" y="1949909"/>
            <a:ext cx="5208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F2328"/>
                </a:solidFill>
              </a:rPr>
              <a:t>The data </a:t>
            </a:r>
            <a:r>
              <a:rPr lang="en-US" sz="1400" dirty="0">
                <a:ea typeface="Calibri" panose="020F0502020204030204" pitchFamily="34" charset="0"/>
                <a:cs typeface="Calibri" panose="020F0502020204030204" pitchFamily="34" charset="0"/>
              </a:rPr>
              <a:t>was collected as a part of research project in collaboration with a bank. The dataset includes Customer demographics and transactions data from an Indian Bank. </a:t>
            </a:r>
            <a:endParaRPr lang="en-US" sz="1400" dirty="0">
              <a:solidFill>
                <a:srgbClr val="1F2328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This data is an open-source data and downloaded from </a:t>
            </a:r>
            <a:r>
              <a:rPr lang="en-US" sz="1400" dirty="0">
                <a:solidFill>
                  <a:schemeClr val="accent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18817B-45AA-2953-9A3C-0F7700FD426D}"/>
              </a:ext>
            </a:extLst>
          </p:cNvPr>
          <p:cNvSpPr txBox="1"/>
          <p:nvPr/>
        </p:nvSpPr>
        <p:spPr>
          <a:xfrm>
            <a:off x="6253863" y="3600731"/>
            <a:ext cx="516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F2328"/>
                </a:solidFill>
                <a:effectLst/>
              </a:rPr>
              <a:t>Python, Anaconda, </a:t>
            </a:r>
            <a:r>
              <a:rPr lang="en-IN" sz="1400" b="0" i="0" dirty="0" err="1">
                <a:solidFill>
                  <a:srgbClr val="1F2328"/>
                </a:solidFill>
                <a:effectLst/>
              </a:rPr>
              <a:t>Jupyter</a:t>
            </a:r>
            <a:r>
              <a:rPr lang="en-IN" sz="1400" b="0" i="0" dirty="0">
                <a:solidFill>
                  <a:srgbClr val="1F2328"/>
                </a:solidFill>
                <a:effectLst/>
              </a:rPr>
              <a:t> Notebook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F2328"/>
                </a:solidFill>
                <a:effectLst/>
              </a:rPr>
              <a:t>Libraries ( Pandas, </a:t>
            </a:r>
            <a:r>
              <a:rPr lang="en-IN" sz="1400" b="0" i="0" dirty="0" err="1">
                <a:solidFill>
                  <a:srgbClr val="1F2328"/>
                </a:solidFill>
                <a:effectLst/>
              </a:rPr>
              <a:t>Numpy</a:t>
            </a:r>
            <a:r>
              <a:rPr lang="en-IN" sz="1400" dirty="0">
                <a:solidFill>
                  <a:srgbClr val="1F2328"/>
                </a:solidFill>
              </a:rPr>
              <a:t>, </a:t>
            </a:r>
            <a:r>
              <a:rPr lang="en-IN" sz="1400" b="0" i="0" dirty="0">
                <a:solidFill>
                  <a:srgbClr val="1F2328"/>
                </a:solidFill>
                <a:effectLst/>
              </a:rPr>
              <a:t>Seaborn</a:t>
            </a:r>
            <a:r>
              <a:rPr lang="en-IN" sz="1400" dirty="0">
                <a:solidFill>
                  <a:srgbClr val="1F2328"/>
                </a:solidFill>
              </a:rPr>
              <a:t>, </a:t>
            </a:r>
            <a:r>
              <a:rPr lang="en-IN" sz="1400" b="0" i="0" dirty="0">
                <a:solidFill>
                  <a:srgbClr val="1F2328"/>
                </a:solidFill>
                <a:effectLst/>
              </a:rPr>
              <a:t>Matplotlib</a:t>
            </a:r>
            <a:r>
              <a:rPr lang="en-IN" sz="1400" dirty="0">
                <a:solidFill>
                  <a:srgbClr val="1F2328"/>
                </a:solidFill>
              </a:rPr>
              <a:t>, </a:t>
            </a:r>
            <a:r>
              <a:rPr lang="en-IN" sz="1400" b="0" i="0" dirty="0" err="1">
                <a:solidFill>
                  <a:srgbClr val="1F2328"/>
                </a:solidFill>
                <a:effectLst/>
              </a:rPr>
              <a:t>Scipy</a:t>
            </a:r>
            <a:r>
              <a:rPr lang="en-IN" sz="1400" b="0" i="0" dirty="0">
                <a:solidFill>
                  <a:srgbClr val="1F2328"/>
                </a:solidFill>
                <a:effectLst/>
              </a:rPr>
              <a:t>, datetime, calendar, folium, </a:t>
            </a:r>
            <a:r>
              <a:rPr lang="en-IN" sz="1400" b="0" i="0" dirty="0" err="1">
                <a:solidFill>
                  <a:srgbClr val="1F2328"/>
                </a:solidFill>
                <a:effectLst/>
              </a:rPr>
              <a:t>sklearn</a:t>
            </a:r>
            <a:r>
              <a:rPr lang="en-IN" sz="1400" b="0" i="0" dirty="0">
                <a:solidFill>
                  <a:srgbClr val="1F2328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1F2328"/>
                </a:solidFill>
                <a:effectLst/>
              </a:rPr>
              <a:t>pylab</a:t>
            </a:r>
            <a:r>
              <a:rPr lang="en-IN" sz="1400" b="0" i="0" dirty="0">
                <a:solidFill>
                  <a:srgbClr val="1F2328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1F2328"/>
                </a:solidFill>
                <a:effectLst/>
              </a:rPr>
              <a:t>statsmodels.api</a:t>
            </a:r>
            <a:r>
              <a:rPr lang="en-IN" sz="1400" b="0" i="0" dirty="0">
                <a:solidFill>
                  <a:srgbClr val="1F2328"/>
                </a:solidFill>
                <a:effectLst/>
              </a:rPr>
              <a:t> )</a:t>
            </a:r>
            <a:r>
              <a:rPr lang="en-IN" sz="1400" dirty="0">
                <a:solidFill>
                  <a:srgbClr val="1F2328"/>
                </a:solidFill>
              </a:rPr>
              <a:t> </a:t>
            </a:r>
            <a:endParaRPr lang="en-IN" sz="1400" b="0" i="0" dirty="0">
              <a:solidFill>
                <a:srgbClr val="1F2328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1F2328"/>
                </a:solidFill>
              </a:rPr>
              <a:t>Tableau</a:t>
            </a:r>
            <a:endParaRPr lang="en-IN" sz="1400" b="0" i="0" dirty="0">
              <a:solidFill>
                <a:srgbClr val="1F2328"/>
              </a:solidFill>
              <a:effectLst/>
            </a:endParaRPr>
          </a:p>
          <a:p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86F7B5-3152-18D5-FC20-6CF5623A61BE}"/>
              </a:ext>
            </a:extLst>
          </p:cNvPr>
          <p:cNvSpPr txBox="1"/>
          <p:nvPr/>
        </p:nvSpPr>
        <p:spPr>
          <a:xfrm>
            <a:off x="6284164" y="5014501"/>
            <a:ext cx="5442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Data Sourcing, Wrangling &amp; Deriving Variables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Exploratory Visual Analysis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Geospatial Analysis &amp; Time-Series Analysis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Machine Learning –Linear regression &amp; Kmeans Clustering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Visualization &amp; Storytelling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0CF1992C-B55D-FBD7-5045-9FC9D10E57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109096"/>
              </p:ext>
            </p:extLst>
          </p:nvPr>
        </p:nvGraphicFramePr>
        <p:xfrm>
          <a:off x="368172" y="4411458"/>
          <a:ext cx="4713375" cy="1761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DB93DCF0-7966-D0C0-D261-9CB2BD39B067}"/>
              </a:ext>
            </a:extLst>
          </p:cNvPr>
          <p:cNvGrpSpPr/>
          <p:nvPr/>
        </p:nvGrpSpPr>
        <p:grpSpPr>
          <a:xfrm>
            <a:off x="4908145" y="2449657"/>
            <a:ext cx="43560" cy="86760"/>
            <a:chOff x="4908145" y="2449657"/>
            <a:chExt cx="4356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392745-E31D-86BC-3641-43F352868C1B}"/>
                    </a:ext>
                  </a:extLst>
                </p14:cNvPr>
                <p14:cNvContentPartPr/>
                <p14:nvPr/>
              </p14:nvContentPartPr>
              <p14:xfrm>
                <a:off x="4951345" y="244965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392745-E31D-86BC-3641-43F352868C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8345" y="23866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0842A4-C1AF-937E-E8B5-A44B039D2377}"/>
                    </a:ext>
                  </a:extLst>
                </p14:cNvPr>
                <p14:cNvContentPartPr/>
                <p14:nvPr/>
              </p14:nvContentPartPr>
              <p14:xfrm>
                <a:off x="4925425" y="2475577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0842A4-C1AF-937E-E8B5-A44B039D23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2425" y="241257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062343-EE4C-33F8-FA99-3F0AEE3DA27A}"/>
                    </a:ext>
                  </a:extLst>
                </p14:cNvPr>
                <p14:cNvContentPartPr/>
                <p14:nvPr/>
              </p14:nvContentPartPr>
              <p14:xfrm>
                <a:off x="4908145" y="253605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062343-EE4C-33F8-FA99-3F0AEE3DA2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5145" y="24730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3" name="Content Placeholder 4" descr="A group of people standing on a pie chart">
            <a:extLst>
              <a:ext uri="{FF2B5EF4-FFF2-40B4-BE49-F238E27FC236}">
                <a16:creationId xmlns:a16="http://schemas.microsoft.com/office/drawing/2014/main" id="{C4262008-F923-E1B3-B42C-9AC571CABA2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17" y="1491510"/>
            <a:ext cx="875015" cy="5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29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9308-3143-B7A1-513D-2A53596F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3" y="0"/>
            <a:ext cx="10646455" cy="12573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Exploratory Analysis</a:t>
            </a:r>
            <a:b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A72AC515-8C63-067C-81FC-440118C2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38" y="785257"/>
            <a:ext cx="4651607" cy="3085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8704A-8260-4785-8CC1-F3E02C2E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5" y="3772644"/>
            <a:ext cx="5543915" cy="3085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78A54-E1BF-8CC6-F475-32BEEA2E1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594" y="374073"/>
            <a:ext cx="1144168" cy="6109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A3EAF-2B72-EC33-2561-2A05583F815E}"/>
              </a:ext>
            </a:extLst>
          </p:cNvPr>
          <p:cNvSpPr txBox="1"/>
          <p:nvPr/>
        </p:nvSpPr>
        <p:spPr>
          <a:xfrm>
            <a:off x="5416930" y="2760247"/>
            <a:ext cx="465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Categorization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 groups </a:t>
            </a:r>
            <a:r>
              <a:rPr lang="en-US" sz="1200" dirty="0">
                <a:solidFill>
                  <a:srgbClr val="00AAFF"/>
                </a:solidFill>
                <a:effectLst/>
                <a:latin typeface="Calibri" panose="020F0502020204030204" pitchFamily="34" charset="0"/>
              </a:rPr>
              <a:t>26 to 35</a:t>
            </a:r>
            <a:r>
              <a:rPr lang="en-US" sz="1200" dirty="0">
                <a:solidFill>
                  <a:srgbClr val="839FC8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have more transactions than other age groups, while</a:t>
            </a:r>
            <a:r>
              <a:rPr lang="en-US" sz="1200" dirty="0">
                <a:solidFill>
                  <a:srgbClr val="00007F"/>
                </a:solidFill>
                <a:effectLst/>
                <a:latin typeface="Calibri" panose="020F0502020204030204" pitchFamily="34" charset="0"/>
              </a:rPr>
              <a:t> 36 to 45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have more expensive transactions and higher account balances than other age groups.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3582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69BC3-92BC-25D3-2121-F6CDE579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865"/>
            <a:ext cx="6640790" cy="6471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212889-F5E2-1302-95FA-5DA1C3B7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90" y="1648041"/>
            <a:ext cx="5324990" cy="3561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9F20E-AA3F-109A-50CB-0701751CB618}"/>
              </a:ext>
            </a:extLst>
          </p:cNvPr>
          <p:cNvSpPr txBox="1"/>
          <p:nvPr/>
        </p:nvSpPr>
        <p:spPr>
          <a:xfrm>
            <a:off x="5710687" y="224287"/>
            <a:ext cx="593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GeoSpatial</a:t>
            </a:r>
            <a:r>
              <a: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87909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221C-FD8A-2591-80DA-DC3882A3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40" y="298450"/>
            <a:ext cx="10353762" cy="12573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Time Series Analysis</a:t>
            </a:r>
            <a:b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28C18-2348-9E86-F8DE-A3E5808E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76" y="2409885"/>
            <a:ext cx="939165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9C3ED-1179-98BE-8956-FF16A6CAE6DB}"/>
              </a:ext>
            </a:extLst>
          </p:cNvPr>
          <p:cNvSpPr txBox="1"/>
          <p:nvPr/>
        </p:nvSpPr>
        <p:spPr>
          <a:xfrm>
            <a:off x="2119223" y="1606094"/>
            <a:ext cx="7953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</a:rPr>
              <a:t>2016 Monthly Transaction Count</a:t>
            </a:r>
            <a:endParaRPr lang="en-US" b="1" dirty="0">
              <a:effectLst/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  <a:effectLst/>
              </a:rPr>
              <a:t>The busiest month in 2016 was August, followed by September in terms of transactions.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991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DE20B4-4F1C-C552-3FB7-489EADE0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4" y="1166615"/>
            <a:ext cx="5600700" cy="3983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E4983-0E21-E2C8-BCED-EDC62CFC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4857"/>
            <a:ext cx="5657850" cy="3983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AB3B6-C7EF-0C1B-1317-31CC6C75188B}"/>
              </a:ext>
            </a:extLst>
          </p:cNvPr>
          <p:cNvSpPr txBox="1"/>
          <p:nvPr/>
        </p:nvSpPr>
        <p:spPr>
          <a:xfrm>
            <a:off x="724620" y="249382"/>
            <a:ext cx="11723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Regression Analysis- </a:t>
            </a:r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8B68E-E269-DC98-C4BC-8F96BF4D77B0}"/>
              </a:ext>
            </a:extLst>
          </p:cNvPr>
          <p:cNvSpPr txBox="1"/>
          <p:nvPr/>
        </p:nvSpPr>
        <p:spPr>
          <a:xfrm>
            <a:off x="191219" y="5149969"/>
            <a:ext cx="11809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</a:rPr>
              <a:t>There is no linear relationship between the variables because most of the data points lie outside of the trend line. </a:t>
            </a:r>
            <a:endParaRPr lang="en-US" sz="1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</a:rPr>
              <a:t>The R-squared value is always in the range between 0 and 1, with values closer to 1 denoting a regression model that fits the data more closely. Therefore, the extremely low R-squared value of almost zero and the huge Mean Squared Error demonstrate that the Linear regression is not the best model for the dataset.</a:t>
            </a:r>
            <a:endParaRPr lang="en-US" sz="1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</a:rPr>
              <a:t>Even though the positive slope value indicates a solid association between the variables in this case, the MSE &amp; R2 score value prevents us from utilizing this model to generate predictions.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707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0A79-0CBD-9BAD-5A2D-A2E7F937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39" y="74763"/>
            <a:ext cx="10930273" cy="856890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Clustering Analysis – </a:t>
            </a:r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Kmeans Clustering</a:t>
            </a:r>
            <a:b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sz="130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E3CFA-DE1B-07FE-6EFE-E44D8756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27" y="1471199"/>
            <a:ext cx="5837563" cy="276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4A4A1-88FA-5095-F66E-5CF40B13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7" y="4321834"/>
            <a:ext cx="5837563" cy="2562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3CC5C1-1FFC-677D-B11D-98453CBEE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2" y="3429000"/>
            <a:ext cx="1066949" cy="1066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0F5F5-0EDB-20DC-F51A-1F1EEEC6F6D9}"/>
              </a:ext>
            </a:extLst>
          </p:cNvPr>
          <p:cNvSpPr txBox="1"/>
          <p:nvPr/>
        </p:nvSpPr>
        <p:spPr>
          <a:xfrm>
            <a:off x="6769196" y="2072442"/>
            <a:ext cx="518126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</a:rPr>
              <a:t>Cluster Analysis Results</a:t>
            </a:r>
            <a:br>
              <a:rPr lang="en-US" sz="1400" dirty="0">
                <a:solidFill>
                  <a:srgbClr val="1B1B1B"/>
                </a:solidFill>
                <a:effectLst/>
              </a:rPr>
            </a:br>
            <a:endParaRPr lang="en-US" sz="1400" dirty="0">
              <a:solidFill>
                <a:srgbClr val="1B1B1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B1B1B"/>
                </a:solidFill>
                <a:effectLst/>
              </a:rPr>
              <a:t>In terms of statistics across all categories, the dark purple cluster outperforms pink, purple, and light pink.</a:t>
            </a:r>
            <a:endParaRPr lang="en-US" sz="12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B1B1B"/>
                </a:solidFill>
                <a:effectLst/>
              </a:rPr>
              <a:t>In comparison to other groups, the dark purple cluster's customers are older, have larger account balances, and do more transactions.</a:t>
            </a:r>
            <a:endParaRPr lang="en-US" sz="12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B1B1B"/>
                </a:solidFill>
                <a:effectLst/>
              </a:rPr>
              <a:t>As a result, it is evident that a customer's account balance and transactional or spending amounts increase with age.</a:t>
            </a:r>
            <a:endParaRPr lang="en-IN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9FE928-930C-C240-618D-5BE13C731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842" y="4182698"/>
            <a:ext cx="5639971" cy="2049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FE84C-6810-3C96-C93D-91E7B25A6BE2}"/>
              </a:ext>
            </a:extLst>
          </p:cNvPr>
          <p:cNvSpPr txBox="1"/>
          <p:nvPr/>
        </p:nvSpPr>
        <p:spPr>
          <a:xfrm>
            <a:off x="543465" y="789267"/>
            <a:ext cx="1153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</a:rPr>
              <a:t>Since Linear regression model didn't seem to fit well to the data, the analysis moved on to machine learning using k-means clustering. The optimal number of clusters has been identified to be four using the Elbow technique. After that, a model was created using kmeans clustering and the resulting clusters produced insightful results.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78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6EF6-99C3-3BF4-0B6F-A785E7F0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" y="92021"/>
            <a:ext cx="12094840" cy="90529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Insights from Data</a:t>
            </a:r>
            <a:endParaRPr lang="en-IN" sz="4000" dirty="0"/>
          </a:p>
        </p:txBody>
      </p:sp>
      <p:pic>
        <p:nvPicPr>
          <p:cNvPr id="6" name="Picture 5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81372D5-749E-27F6-D60F-4F395E93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883" y="6064241"/>
            <a:ext cx="609599" cy="627214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E5A9A-1C03-0939-39F6-43A8230502E2}"/>
              </a:ext>
            </a:extLst>
          </p:cNvPr>
          <p:cNvSpPr txBox="1"/>
          <p:nvPr/>
        </p:nvSpPr>
        <p:spPr>
          <a:xfrm>
            <a:off x="757383" y="5651799"/>
            <a:ext cx="716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Click below to view detailed Report, Scripts &amp;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311A7-F1A1-522E-8D2D-32CE555FB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83" y="1473534"/>
            <a:ext cx="11283592" cy="4178265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96683E34-2E46-ABC3-FDDC-3FBA6076B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327" y="6146510"/>
            <a:ext cx="775026" cy="54494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DF6F5-9BFC-1326-99CB-064D4C4538F9}"/>
              </a:ext>
            </a:extLst>
          </p:cNvPr>
          <p:cNvSpPr txBox="1"/>
          <p:nvPr/>
        </p:nvSpPr>
        <p:spPr>
          <a:xfrm>
            <a:off x="198408" y="917312"/>
            <a:ext cx="1209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statistics supported my hypothesis, "Customers' account balances and transactional or spending quantities increase as they get older."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5ACF-7C88-AF6D-21B7-D625C5F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">
            <a:extLst>
              <a:ext uri="{FF2B5EF4-FFF2-40B4-BE49-F238E27FC236}">
                <a16:creationId xmlns:a16="http://schemas.microsoft.com/office/drawing/2014/main" id="{8F21CB30-A2E6-8BE0-C0D4-3E8814C77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90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74FF79-EF24-61C8-ED40-F5EE3DC61E02}"/>
              </a:ext>
            </a:extLst>
          </p:cNvPr>
          <p:cNvSpPr txBox="1"/>
          <p:nvPr/>
        </p:nvSpPr>
        <p:spPr>
          <a:xfrm>
            <a:off x="3992578" y="2236206"/>
            <a:ext cx="5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4F823-17EC-77F8-89B5-C79FA8E5C7D4}"/>
              </a:ext>
            </a:extLst>
          </p:cNvPr>
          <p:cNvSpPr txBox="1"/>
          <p:nvPr/>
        </p:nvSpPr>
        <p:spPr>
          <a:xfrm>
            <a:off x="7161291" y="1584356"/>
            <a:ext cx="3657600" cy="41102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050E-C19C-E72F-CA1D-CC2C5639B665}"/>
              </a:ext>
            </a:extLst>
          </p:cNvPr>
          <p:cNvSpPr txBox="1"/>
          <p:nvPr/>
        </p:nvSpPr>
        <p:spPr>
          <a:xfrm>
            <a:off x="477287" y="697989"/>
            <a:ext cx="1153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Let's connect and explore how I can help you achieve your business objectives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08D3341-22B2-06F5-3FBD-481681AC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48" y="1957081"/>
            <a:ext cx="337524" cy="248179"/>
          </a:xfrm>
          <a:prstGeom prst="rect">
            <a:avLst/>
          </a:prstGeom>
          <a:effectLst>
            <a:outerShdw blurRad="50800" dist="50800" dir="5400000" sx="1000" sy="1000" algn="ctr" rotWithShape="0">
              <a:schemeClr val="tx1">
                <a:alpha val="78000"/>
              </a:schemeClr>
            </a:outerShdw>
          </a:effectLst>
        </p:spPr>
      </p:pic>
      <p:pic>
        <p:nvPicPr>
          <p:cNvPr id="34" name="Picture 33" descr="A picture containing text, clipart, vector graphics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50C5206-F4E7-A3D1-42B5-74C317426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748" y="2996492"/>
            <a:ext cx="343890" cy="3366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35" name="Picture 34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BF19DF4-2F51-C114-A5A3-69BB600D1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387" y="4085549"/>
            <a:ext cx="472613" cy="422488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36" name="Picture 35" descr="Chart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D1EF8F7F-941C-461F-7464-DFF0B01A9D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997" y="5149685"/>
            <a:ext cx="775026" cy="54494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E74DD35-F2C9-4EC4-78D7-2FCB96B24F67}"/>
              </a:ext>
            </a:extLst>
          </p:cNvPr>
          <p:cNvSpPr txBox="1"/>
          <p:nvPr/>
        </p:nvSpPr>
        <p:spPr>
          <a:xfrm>
            <a:off x="7944075" y="1970030"/>
            <a:ext cx="273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u="sng" dirty="0">
                <a:solidFill>
                  <a:schemeClr val="bg1"/>
                </a:solidFill>
              </a:rPr>
              <a:t>sruthysreekanth@gmail.com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701A48-BC3D-5B7C-1BC9-6CD72795918D}"/>
              </a:ext>
            </a:extLst>
          </p:cNvPr>
          <p:cNvSpPr txBox="1"/>
          <p:nvPr/>
        </p:nvSpPr>
        <p:spPr>
          <a:xfrm>
            <a:off x="7897755" y="3046627"/>
            <a:ext cx="4980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u="sng" dirty="0">
                <a:solidFill>
                  <a:schemeClr val="bg1"/>
                </a:solidFill>
              </a:rPr>
              <a:t>https://www.linkedin.com/in/sruthy-sreekanth/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67CE5-1159-CBB5-B8CF-6137861066C6}"/>
              </a:ext>
            </a:extLst>
          </p:cNvPr>
          <p:cNvSpPr txBox="1"/>
          <p:nvPr/>
        </p:nvSpPr>
        <p:spPr>
          <a:xfrm>
            <a:off x="7897755" y="4216739"/>
            <a:ext cx="5067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u="sng" dirty="0">
                <a:solidFill>
                  <a:schemeClr val="bg1"/>
                </a:solidFill>
              </a:rPr>
              <a:t>https://github.com/sruthysreekanth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BB539B-ECCB-325E-4B23-7C1A262E7174}"/>
              </a:ext>
            </a:extLst>
          </p:cNvPr>
          <p:cNvSpPr txBox="1"/>
          <p:nvPr/>
        </p:nvSpPr>
        <p:spPr>
          <a:xfrm>
            <a:off x="7806638" y="5406703"/>
            <a:ext cx="4965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u="sng" dirty="0">
                <a:solidFill>
                  <a:schemeClr val="bg1"/>
                </a:solidFill>
              </a:rPr>
              <a:t>https://public.tableau.com/app/profile/sruthy.sreekanth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C1EA24-AC94-0466-0C9F-FEF8311B6009}"/>
              </a:ext>
            </a:extLst>
          </p:cNvPr>
          <p:cNvSpPr txBox="1"/>
          <p:nvPr/>
        </p:nvSpPr>
        <p:spPr>
          <a:xfrm>
            <a:off x="586596" y="138023"/>
            <a:ext cx="2855344" cy="4715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8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dcmitype/"/>
    <ds:schemaRef ds:uri="16c05727-aa75-4e4a-9b5f-8a80a1165891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596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Nova</vt:lpstr>
      <vt:lpstr>Arial Nova Light</vt:lpstr>
      <vt:lpstr>Calibri</vt:lpstr>
      <vt:lpstr>Wingdings 2</vt:lpstr>
      <vt:lpstr>SlateVTI</vt:lpstr>
      <vt:lpstr>Bank Customer Segmentation Analysis of Customer Demographics &amp; Transaction data  Project Brief</vt:lpstr>
      <vt:lpstr>Exploratory Analysis </vt:lpstr>
      <vt:lpstr>PowerPoint Presentation</vt:lpstr>
      <vt:lpstr>Time Series Analysis </vt:lpstr>
      <vt:lpstr>PowerPoint Presentation</vt:lpstr>
      <vt:lpstr>Clustering Analysis – Kmeans Clustering </vt:lpstr>
      <vt:lpstr>Insights from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Portfolio</dc:title>
  <dc:creator>sruthy s</dc:creator>
  <cp:lastModifiedBy>sruthy s</cp:lastModifiedBy>
  <cp:revision>2</cp:revision>
  <dcterms:created xsi:type="dcterms:W3CDTF">2023-05-04T11:32:20Z</dcterms:created>
  <dcterms:modified xsi:type="dcterms:W3CDTF">2023-06-12T11:24:19Z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