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350" r:id="rId5"/>
    <p:sldId id="365" r:id="rId6"/>
    <p:sldId id="367" r:id="rId7"/>
    <p:sldId id="366" r:id="rId8"/>
    <p:sldId id="334" r:id="rId9"/>
    <p:sldId id="353" r:id="rId10"/>
    <p:sldId id="381" r:id="rId11"/>
    <p:sldId id="369" r:id="rId12"/>
    <p:sldId id="375" r:id="rId13"/>
    <p:sldId id="370" r:id="rId14"/>
    <p:sldId id="371" r:id="rId15"/>
    <p:sldId id="372" r:id="rId16"/>
    <p:sldId id="373" r:id="rId17"/>
    <p:sldId id="374" r:id="rId18"/>
    <p:sldId id="354" r:id="rId19"/>
    <p:sldId id="376" r:id="rId20"/>
    <p:sldId id="377" r:id="rId21"/>
    <p:sldId id="380" r:id="rId22"/>
    <p:sldId id="378" r:id="rId23"/>
    <p:sldId id="379" r:id="rId24"/>
    <p:sldId id="368" r:id="rId25"/>
    <p:sldId id="363" r:id="rId26"/>
    <p:sldId id="364" r:id="rId27"/>
    <p:sldId id="3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04" d="100"/>
          <a:sy n="104" d="100"/>
        </p:scale>
        <p:origin x="144" y="25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y s" userId="52ee26211da858fb" providerId="LiveId" clId="{9ED76DAA-1084-47A7-B2D5-3D2C96FD90F4}"/>
    <pc:docChg chg="undo custSel addSld delSld modSld sldOrd">
      <pc:chgData name="sruthy s" userId="52ee26211da858fb" providerId="LiveId" clId="{9ED76DAA-1084-47A7-B2D5-3D2C96FD90F4}" dt="2023-02-03T09:57:16.007" v="4667" actId="20577"/>
      <pc:docMkLst>
        <pc:docMk/>
      </pc:docMkLst>
      <pc:sldChg chg="addSp delSp modSp mod ord">
        <pc:chgData name="sruthy s" userId="52ee26211da858fb" providerId="LiveId" clId="{9ED76DAA-1084-47A7-B2D5-3D2C96FD90F4}" dt="2023-02-03T09:54:40.278" v="4653" actId="20577"/>
        <pc:sldMkLst>
          <pc:docMk/>
          <pc:sldMk cId="2105465797" sldId="334"/>
        </pc:sldMkLst>
        <pc:spChg chg="mod">
          <ac:chgData name="sruthy s" userId="52ee26211da858fb" providerId="LiveId" clId="{9ED76DAA-1084-47A7-B2D5-3D2C96FD90F4}" dt="2023-02-03T09:43:57.834" v="4584" actId="255"/>
          <ac:spMkLst>
            <pc:docMk/>
            <pc:sldMk cId="2105465797" sldId="334"/>
            <ac:spMk id="2" creationId="{A8704A28-E62C-2E4A-A2A4-AD85CB6126A2}"/>
          </ac:spMkLst>
        </pc:spChg>
        <pc:spChg chg="add del mod">
          <ac:chgData name="sruthy s" userId="52ee26211da858fb" providerId="LiveId" clId="{9ED76DAA-1084-47A7-B2D5-3D2C96FD90F4}" dt="2023-02-02T10:28:42.218" v="252" actId="478"/>
          <ac:spMkLst>
            <pc:docMk/>
            <pc:sldMk cId="2105465797" sldId="334"/>
            <ac:spMk id="4" creationId="{E82F3FB1-159F-F0FC-A5DE-2C58C9C8F889}"/>
          </ac:spMkLst>
        </pc:spChg>
        <pc:spChg chg="add mod">
          <ac:chgData name="sruthy s" userId="52ee26211da858fb" providerId="LiveId" clId="{9ED76DAA-1084-47A7-B2D5-3D2C96FD90F4}" dt="2023-02-03T09:54:40.278" v="4653" actId="20577"/>
          <ac:spMkLst>
            <pc:docMk/>
            <pc:sldMk cId="2105465797" sldId="334"/>
            <ac:spMk id="5" creationId="{F3028886-D5D8-C370-8A37-95CE3E09F852}"/>
          </ac:spMkLst>
        </pc:spChg>
        <pc:picChg chg="mod">
          <ac:chgData name="sruthy s" userId="52ee26211da858fb" providerId="LiveId" clId="{9ED76DAA-1084-47A7-B2D5-3D2C96FD90F4}" dt="2023-02-02T14:15:57.014" v="1578" actId="1076"/>
          <ac:picMkLst>
            <pc:docMk/>
            <pc:sldMk cId="2105465797" sldId="334"/>
            <ac:picMk id="20" creationId="{12F007AF-B3B3-4BBC-9990-D46E31738B7C}"/>
          </ac:picMkLst>
        </pc:picChg>
        <pc:cxnChg chg="mod">
          <ac:chgData name="sruthy s" userId="52ee26211da858fb" providerId="LiveId" clId="{9ED76DAA-1084-47A7-B2D5-3D2C96FD90F4}" dt="2023-02-02T10:59:33.588" v="725" actId="14100"/>
          <ac:cxnSpMkLst>
            <pc:docMk/>
            <pc:sldMk cId="2105465797" sldId="334"/>
            <ac:cxnSpMk id="6" creationId="{4D6EE753-BEBB-4348-896E-73627FDDCF64}"/>
          </ac:cxnSpMkLst>
        </pc:cxnChg>
      </pc:sldChg>
      <pc:sldChg chg="addSp delSp modSp mod">
        <pc:chgData name="sruthy s" userId="52ee26211da858fb" providerId="LiveId" clId="{9ED76DAA-1084-47A7-B2D5-3D2C96FD90F4}" dt="2023-02-03T09:52:57.224" v="4651" actId="14100"/>
        <pc:sldMkLst>
          <pc:docMk/>
          <pc:sldMk cId="2336677316" sldId="343"/>
        </pc:sldMkLst>
        <pc:spChg chg="mod">
          <ac:chgData name="sruthy s" userId="52ee26211da858fb" providerId="LiveId" clId="{9ED76DAA-1084-47A7-B2D5-3D2C96FD90F4}" dt="2023-02-03T09:52:57.224" v="4651" actId="14100"/>
          <ac:spMkLst>
            <pc:docMk/>
            <pc:sldMk cId="2336677316" sldId="343"/>
            <ac:spMk id="2" creationId="{51DF3D98-3C30-4CFC-8643-C81E829C8C25}"/>
          </ac:spMkLst>
        </pc:spChg>
        <pc:spChg chg="add del mod">
          <ac:chgData name="sruthy s" userId="52ee26211da858fb" providerId="LiveId" clId="{9ED76DAA-1084-47A7-B2D5-3D2C96FD90F4}" dt="2023-02-02T17:04:55.646" v="3256" actId="478"/>
          <ac:spMkLst>
            <pc:docMk/>
            <pc:sldMk cId="2336677316" sldId="343"/>
            <ac:spMk id="4" creationId="{D21BBBB2-F1C4-5DA6-947F-D4C2A82EA741}"/>
          </ac:spMkLst>
        </pc:spChg>
        <pc:spChg chg="del mod">
          <ac:chgData name="sruthy s" userId="52ee26211da858fb" providerId="LiveId" clId="{9ED76DAA-1084-47A7-B2D5-3D2C96FD90F4}" dt="2023-02-02T17:04:52.597" v="3255" actId="478"/>
          <ac:spMkLst>
            <pc:docMk/>
            <pc:sldMk cId="2336677316" sldId="343"/>
            <ac:spMk id="9" creationId="{76767661-63CB-A645-82F2-3B860E338B67}"/>
          </ac:spMkLst>
        </pc:spChg>
        <pc:spChg chg="del mod">
          <ac:chgData name="sruthy s" userId="52ee26211da858fb" providerId="LiveId" clId="{9ED76DAA-1084-47A7-B2D5-3D2C96FD90F4}" dt="2023-02-02T17:04:18.028" v="3228" actId="478"/>
          <ac:spMkLst>
            <pc:docMk/>
            <pc:sldMk cId="2336677316" sldId="343"/>
            <ac:spMk id="11" creationId="{F0F25866-5DB1-334A-8037-692579FBDE39}"/>
          </ac:spMkLst>
        </pc:spChg>
      </pc:sldChg>
      <pc:sldChg chg="addSp delSp modSp mod ord modClrScheme chgLayout">
        <pc:chgData name="sruthy s" userId="52ee26211da858fb" providerId="LiveId" clId="{9ED76DAA-1084-47A7-B2D5-3D2C96FD90F4}" dt="2023-02-03T09:42:05.957" v="4577" actId="255"/>
        <pc:sldMkLst>
          <pc:docMk/>
          <pc:sldMk cId="2960950710" sldId="350"/>
        </pc:sldMkLst>
        <pc:spChg chg="mod">
          <ac:chgData name="sruthy s" userId="52ee26211da858fb" providerId="LiveId" clId="{9ED76DAA-1084-47A7-B2D5-3D2C96FD90F4}" dt="2023-02-03T09:41:41.817" v="4575" actId="255"/>
          <ac:spMkLst>
            <pc:docMk/>
            <pc:sldMk cId="2960950710" sldId="350"/>
            <ac:spMk id="2" creationId="{293E168C-8042-5B4E-A5A4-A5BF693AE2D6}"/>
          </ac:spMkLst>
        </pc:spChg>
        <pc:spChg chg="mod">
          <ac:chgData name="sruthy s" userId="52ee26211da858fb" providerId="LiveId" clId="{9ED76DAA-1084-47A7-B2D5-3D2C96FD90F4}" dt="2023-02-03T09:42:05.957" v="4577" actId="255"/>
          <ac:spMkLst>
            <pc:docMk/>
            <pc:sldMk cId="2960950710" sldId="350"/>
            <ac:spMk id="3" creationId="{F18E61D8-31A3-2D45-8E25-CBE846E26E1C}"/>
          </ac:spMkLst>
        </pc:spChg>
        <pc:picChg chg="add del">
          <ac:chgData name="sruthy s" userId="52ee26211da858fb" providerId="LiveId" clId="{9ED76DAA-1084-47A7-B2D5-3D2C96FD90F4}" dt="2023-02-02T10:06:14.219" v="30" actId="26606"/>
          <ac:picMkLst>
            <pc:docMk/>
            <pc:sldMk cId="2960950710" sldId="350"/>
            <ac:picMk id="5" creationId="{C5D02F89-1764-F09F-ED0D-0EEA17A73CBC}"/>
          </ac:picMkLst>
        </pc:picChg>
        <pc:picChg chg="add del">
          <ac:chgData name="sruthy s" userId="52ee26211da858fb" providerId="LiveId" clId="{9ED76DAA-1084-47A7-B2D5-3D2C96FD90F4}" dt="2023-02-02T10:09:24.387" v="32" actId="26606"/>
          <ac:picMkLst>
            <pc:docMk/>
            <pc:sldMk cId="2960950710" sldId="350"/>
            <ac:picMk id="6" creationId="{374CF2B9-8BCA-F8D9-96A6-AE4D6EDB0AD7}"/>
          </ac:picMkLst>
        </pc:picChg>
        <pc:picChg chg="add del">
          <ac:chgData name="sruthy s" userId="52ee26211da858fb" providerId="LiveId" clId="{9ED76DAA-1084-47A7-B2D5-3D2C96FD90F4}" dt="2023-02-02T10:09:49.717" v="34" actId="26606"/>
          <ac:picMkLst>
            <pc:docMk/>
            <pc:sldMk cId="2960950710" sldId="350"/>
            <ac:picMk id="7" creationId="{F5FCF211-B6B7-012F-9CA1-1529A5E59C4D}"/>
          </ac:picMkLst>
        </pc:picChg>
      </pc:sldChg>
      <pc:sldChg chg="del">
        <pc:chgData name="sruthy s" userId="52ee26211da858fb" providerId="LiveId" clId="{9ED76DAA-1084-47A7-B2D5-3D2C96FD90F4}" dt="2023-02-02T10:03:01.419" v="10" actId="2696"/>
        <pc:sldMkLst>
          <pc:docMk/>
          <pc:sldMk cId="289860937" sldId="352"/>
        </pc:sldMkLst>
      </pc:sldChg>
      <pc:sldChg chg="addSp delSp modSp mod">
        <pc:chgData name="sruthy s" userId="52ee26211da858fb" providerId="LiveId" clId="{9ED76DAA-1084-47A7-B2D5-3D2C96FD90F4}" dt="2023-02-03T09:11:37.717" v="4492" actId="20577"/>
        <pc:sldMkLst>
          <pc:docMk/>
          <pc:sldMk cId="2521537536" sldId="353"/>
        </pc:sldMkLst>
        <pc:spChg chg="mod">
          <ac:chgData name="sruthy s" userId="52ee26211da858fb" providerId="LiveId" clId="{9ED76DAA-1084-47A7-B2D5-3D2C96FD90F4}" dt="2023-02-02T16:23:56.613" v="2701" actId="20577"/>
          <ac:spMkLst>
            <pc:docMk/>
            <pc:sldMk cId="2521537536" sldId="353"/>
            <ac:spMk id="3" creationId="{6339315B-8AAE-A946-ABBF-894F2E4B1338}"/>
          </ac:spMkLst>
        </pc:spChg>
        <pc:spChg chg="add del mod">
          <ac:chgData name="sruthy s" userId="52ee26211da858fb" providerId="LiveId" clId="{9ED76DAA-1084-47A7-B2D5-3D2C96FD90F4}" dt="2023-02-02T10:34:38.847" v="365"/>
          <ac:spMkLst>
            <pc:docMk/>
            <pc:sldMk cId="2521537536" sldId="353"/>
            <ac:spMk id="7" creationId="{9F176474-1AFF-CB7E-6DDC-393797DB5756}"/>
          </ac:spMkLst>
        </pc:spChg>
        <pc:spChg chg="add mod">
          <ac:chgData name="sruthy s" userId="52ee26211da858fb" providerId="LiveId" clId="{9ED76DAA-1084-47A7-B2D5-3D2C96FD90F4}" dt="2023-02-03T09:11:37.717" v="4492" actId="20577"/>
          <ac:spMkLst>
            <pc:docMk/>
            <pc:sldMk cId="2521537536" sldId="353"/>
            <ac:spMk id="9" creationId="{7206D0B7-2E03-5D09-A86A-B8839DEAFCDF}"/>
          </ac:spMkLst>
        </pc:spChg>
        <pc:spChg chg="add del mod">
          <ac:chgData name="sruthy s" userId="52ee26211da858fb" providerId="LiveId" clId="{9ED76DAA-1084-47A7-B2D5-3D2C96FD90F4}" dt="2023-02-02T16:26:36.843" v="2705" actId="1957"/>
          <ac:spMkLst>
            <pc:docMk/>
            <pc:sldMk cId="2521537536" sldId="353"/>
            <ac:spMk id="11" creationId="{94342B4C-9CDA-9F30-1C8A-658FBDD1BAD3}"/>
          </ac:spMkLst>
        </pc:spChg>
        <pc:spChg chg="add del mod">
          <ac:chgData name="sruthy s" userId="52ee26211da858fb" providerId="LiveId" clId="{9ED76DAA-1084-47A7-B2D5-3D2C96FD90F4}" dt="2023-02-02T16:26:49.449" v="2708" actId="478"/>
          <ac:spMkLst>
            <pc:docMk/>
            <pc:sldMk cId="2521537536" sldId="353"/>
            <ac:spMk id="18" creationId="{CE98E9A7-A544-6EAB-F502-8B347AEE4520}"/>
          </ac:spMkLst>
        </pc:spChg>
        <pc:graphicFrameChg chg="add del mod">
          <ac:chgData name="sruthy s" userId="52ee26211da858fb" providerId="LiveId" clId="{9ED76DAA-1084-47A7-B2D5-3D2C96FD90F4}" dt="2023-02-02T16:26:18.615" v="2702" actId="478"/>
          <ac:graphicFrameMkLst>
            <pc:docMk/>
            <pc:sldMk cId="2521537536" sldId="353"/>
            <ac:graphicFrameMk id="8" creationId="{18472B67-E397-A9A4-6999-08BD53C1CF2E}"/>
          </ac:graphicFrameMkLst>
        </pc:graphicFrameChg>
        <pc:graphicFrameChg chg="add del mod">
          <ac:chgData name="sruthy s" userId="52ee26211da858fb" providerId="LiveId" clId="{9ED76DAA-1084-47A7-B2D5-3D2C96FD90F4}" dt="2023-02-02T16:26:36.896" v="2706" actId="478"/>
          <ac:graphicFrameMkLst>
            <pc:docMk/>
            <pc:sldMk cId="2521537536" sldId="353"/>
            <ac:graphicFrameMk id="16" creationId="{94B11AC8-9950-6943-CF6B-8012AA54BAC7}"/>
          </ac:graphicFrameMkLst>
        </pc:graphicFrameChg>
        <pc:graphicFrameChg chg="add mod">
          <ac:chgData name="sruthy s" userId="52ee26211da858fb" providerId="LiveId" clId="{9ED76DAA-1084-47A7-B2D5-3D2C96FD90F4}" dt="2023-02-02T16:26:58.223" v="2711" actId="14100"/>
          <ac:graphicFrameMkLst>
            <pc:docMk/>
            <pc:sldMk cId="2521537536" sldId="353"/>
            <ac:graphicFrameMk id="19" creationId="{75E22A08-2CF8-EEA0-9651-837AC5C16F0E}"/>
          </ac:graphicFrameMkLst>
        </pc:graphicFrameChg>
        <pc:graphicFrameChg chg="del mod">
          <ac:chgData name="sruthy s" userId="52ee26211da858fb" providerId="LiveId" clId="{9ED76DAA-1084-47A7-B2D5-3D2C96FD90F4}" dt="2023-02-02T10:34:20.119" v="364" actId="478"/>
          <ac:graphicFrameMkLst>
            <pc:docMk/>
            <pc:sldMk cId="2521537536" sldId="353"/>
            <ac:graphicFrameMk id="24" creationId="{1036F083-5B62-486F-9167-3421FCA69413}"/>
          </ac:graphicFrameMkLst>
        </pc:graphicFrameChg>
      </pc:sldChg>
      <pc:sldChg chg="addSp delSp modSp mod">
        <pc:chgData name="sruthy s" userId="52ee26211da858fb" providerId="LiveId" clId="{9ED76DAA-1084-47A7-B2D5-3D2C96FD90F4}" dt="2023-02-03T09:47:38.233" v="4601" actId="255"/>
        <pc:sldMkLst>
          <pc:docMk/>
          <pc:sldMk cId="1556310685" sldId="354"/>
        </pc:sldMkLst>
        <pc:spChg chg="mod">
          <ac:chgData name="sruthy s" userId="52ee26211da858fb" providerId="LiveId" clId="{9ED76DAA-1084-47A7-B2D5-3D2C96FD90F4}" dt="2023-02-03T09:47:38.233" v="4601" actId="255"/>
          <ac:spMkLst>
            <pc:docMk/>
            <pc:sldMk cId="1556310685" sldId="354"/>
            <ac:spMk id="2" creationId="{665CFF5F-6DFB-0D49-B8B1-661F7E7888AF}"/>
          </ac:spMkLst>
        </pc:spChg>
        <pc:spChg chg="add del mod">
          <ac:chgData name="sruthy s" userId="52ee26211da858fb" providerId="LiveId" clId="{9ED76DAA-1084-47A7-B2D5-3D2C96FD90F4}" dt="2023-02-02T14:01:52.349" v="1439" actId="478"/>
          <ac:spMkLst>
            <pc:docMk/>
            <pc:sldMk cId="1556310685" sldId="354"/>
            <ac:spMk id="8" creationId="{FB47602B-1059-EEE1-7CCF-EF7FA713560A}"/>
          </ac:spMkLst>
        </pc:spChg>
        <pc:spChg chg="add del mod">
          <ac:chgData name="sruthy s" userId="52ee26211da858fb" providerId="LiveId" clId="{9ED76DAA-1084-47A7-B2D5-3D2C96FD90F4}" dt="2023-02-02T14:01:52.352" v="1441"/>
          <ac:spMkLst>
            <pc:docMk/>
            <pc:sldMk cId="1556310685" sldId="354"/>
            <ac:spMk id="11" creationId="{FABF8D0F-77DB-17A7-F60E-0A3A203314B4}"/>
          </ac:spMkLst>
        </pc:spChg>
        <pc:spChg chg="add del mod">
          <ac:chgData name="sruthy s" userId="52ee26211da858fb" providerId="LiveId" clId="{9ED76DAA-1084-47A7-B2D5-3D2C96FD90F4}" dt="2023-02-02T14:02:38.039" v="1469"/>
          <ac:spMkLst>
            <pc:docMk/>
            <pc:sldMk cId="1556310685" sldId="354"/>
            <ac:spMk id="12" creationId="{211158DB-994A-6672-690A-DFC7070A83E9}"/>
          </ac:spMkLst>
        </pc:spChg>
        <pc:spChg chg="add mod">
          <ac:chgData name="sruthy s" userId="52ee26211da858fb" providerId="LiveId" clId="{9ED76DAA-1084-47A7-B2D5-3D2C96FD90F4}" dt="2023-02-03T09:25:45.587" v="4522"/>
          <ac:spMkLst>
            <pc:docMk/>
            <pc:sldMk cId="1556310685" sldId="354"/>
            <ac:spMk id="13" creationId="{B181015E-DD73-A4D1-B1A4-D14EE0A93550}"/>
          </ac:spMkLst>
        </pc:spChg>
        <pc:graphicFrameChg chg="del modGraphic">
          <ac:chgData name="sruthy s" userId="52ee26211da858fb" providerId="LiveId" clId="{9ED76DAA-1084-47A7-B2D5-3D2C96FD90F4}" dt="2023-02-02T13:58:08.748" v="1415" actId="478"/>
          <ac:graphicFrameMkLst>
            <pc:docMk/>
            <pc:sldMk cId="1556310685" sldId="354"/>
            <ac:graphicFrameMk id="7" creationId="{F3B5A5E4-3ABE-D143-902C-F2BCA6C75EDE}"/>
          </ac:graphicFrameMkLst>
        </pc:graphicFrameChg>
        <pc:graphicFrameChg chg="add mod">
          <ac:chgData name="sruthy s" userId="52ee26211da858fb" providerId="LiveId" clId="{9ED76DAA-1084-47A7-B2D5-3D2C96FD90F4}" dt="2023-02-02T14:03:41.283" v="1494" actId="20577"/>
          <ac:graphicFrameMkLst>
            <pc:docMk/>
            <pc:sldMk cId="1556310685" sldId="354"/>
            <ac:graphicFrameMk id="9" creationId="{E29CFFF5-0AB4-5DCB-373D-19818D9BFDB0}"/>
          </ac:graphicFrameMkLst>
        </pc:graphicFrameChg>
      </pc:sldChg>
      <pc:sldChg chg="modSp add del mod ord">
        <pc:chgData name="sruthy s" userId="52ee26211da858fb" providerId="LiveId" clId="{9ED76DAA-1084-47A7-B2D5-3D2C96FD90F4}" dt="2023-02-02T16:51:59.455" v="3149" actId="2696"/>
        <pc:sldMkLst>
          <pc:docMk/>
          <pc:sldMk cId="4206035864" sldId="355"/>
        </pc:sldMkLst>
        <pc:spChg chg="mod">
          <ac:chgData name="sruthy s" userId="52ee26211da858fb" providerId="LiveId" clId="{9ED76DAA-1084-47A7-B2D5-3D2C96FD90F4}" dt="2023-02-02T16:51:40.738" v="3148" actId="6549"/>
          <ac:spMkLst>
            <pc:docMk/>
            <pc:sldMk cId="4206035864" sldId="355"/>
            <ac:spMk id="2" creationId="{737728DC-195E-4A4E-AEBA-5E0D1DB03B76}"/>
          </ac:spMkLst>
        </pc:spChg>
      </pc:sldChg>
      <pc:sldChg chg="del ord">
        <pc:chgData name="sruthy s" userId="52ee26211da858fb" providerId="LiveId" clId="{9ED76DAA-1084-47A7-B2D5-3D2C96FD90F4}" dt="2023-02-02T15:28:26.233" v="2070" actId="47"/>
        <pc:sldMkLst>
          <pc:docMk/>
          <pc:sldMk cId="188845726" sldId="356"/>
        </pc:sldMkLst>
      </pc:sldChg>
      <pc:sldChg chg="addSp delSp modSp del mod ord">
        <pc:chgData name="sruthy s" userId="52ee26211da858fb" providerId="LiveId" clId="{9ED76DAA-1084-47A7-B2D5-3D2C96FD90F4}" dt="2023-02-02T14:43:32.339" v="1812" actId="2696"/>
        <pc:sldMkLst>
          <pc:docMk/>
          <pc:sldMk cId="2509101887" sldId="357"/>
        </pc:sldMkLst>
        <pc:spChg chg="mod">
          <ac:chgData name="sruthy s" userId="52ee26211da858fb" providerId="LiveId" clId="{9ED76DAA-1084-47A7-B2D5-3D2C96FD90F4}" dt="2023-02-02T14:35:21.295" v="1787" actId="27636"/>
          <ac:spMkLst>
            <pc:docMk/>
            <pc:sldMk cId="2509101887" sldId="357"/>
            <ac:spMk id="2" creationId="{00319620-6CCC-A34D-9D45-D6B57F800708}"/>
          </ac:spMkLst>
        </pc:spChg>
        <pc:spChg chg="del mod">
          <ac:chgData name="sruthy s" userId="52ee26211da858fb" providerId="LiveId" clId="{9ED76DAA-1084-47A7-B2D5-3D2C96FD90F4}" dt="2023-02-02T14:40:40.006" v="1793" actId="478"/>
          <ac:spMkLst>
            <pc:docMk/>
            <pc:sldMk cId="2509101887" sldId="357"/>
            <ac:spMk id="3" creationId="{6873C602-BA59-1744-B258-B489E00A3E14}"/>
          </ac:spMkLst>
        </pc:spChg>
        <pc:spChg chg="del mod">
          <ac:chgData name="sruthy s" userId="52ee26211da858fb" providerId="LiveId" clId="{9ED76DAA-1084-47A7-B2D5-3D2C96FD90F4}" dt="2023-02-02T14:40:29.514" v="1791" actId="478"/>
          <ac:spMkLst>
            <pc:docMk/>
            <pc:sldMk cId="2509101887" sldId="357"/>
            <ac:spMk id="4" creationId="{86655189-E7B2-3A4A-99EE-997592791F7D}"/>
          </ac:spMkLst>
        </pc:spChg>
        <pc:spChg chg="mod">
          <ac:chgData name="sruthy s" userId="52ee26211da858fb" providerId="LiveId" clId="{9ED76DAA-1084-47A7-B2D5-3D2C96FD90F4}" dt="2023-02-02T14:40:59.780" v="1799" actId="1076"/>
          <ac:spMkLst>
            <pc:docMk/>
            <pc:sldMk cId="2509101887" sldId="357"/>
            <ac:spMk id="6" creationId="{8D4284CF-DF13-E947-ADA5-0FD9AAC03C23}"/>
          </ac:spMkLst>
        </pc:spChg>
        <pc:spChg chg="add del mod">
          <ac:chgData name="sruthy s" userId="52ee26211da858fb" providerId="LiveId" clId="{9ED76DAA-1084-47A7-B2D5-3D2C96FD90F4}" dt="2023-02-02T14:40:37.615" v="1792" actId="478"/>
          <ac:spMkLst>
            <pc:docMk/>
            <pc:sldMk cId="2509101887" sldId="357"/>
            <ac:spMk id="15" creationId="{8CAD3298-7CD1-BFE6-5C4C-ACB11CA17EE4}"/>
          </ac:spMkLst>
        </pc:spChg>
        <pc:graphicFrameChg chg="add mod">
          <ac:chgData name="sruthy s" userId="52ee26211da858fb" providerId="LiveId" clId="{9ED76DAA-1084-47A7-B2D5-3D2C96FD90F4}" dt="2023-02-02T14:41:51.657" v="1803" actId="1076"/>
          <ac:graphicFrameMkLst>
            <pc:docMk/>
            <pc:sldMk cId="2509101887" sldId="357"/>
            <ac:graphicFrameMk id="16" creationId="{A9EFDBC2-AFE7-D74B-F479-8BA0386DB286}"/>
          </ac:graphicFrameMkLst>
        </pc:graphicFrameChg>
      </pc:sldChg>
      <pc:sldChg chg="del">
        <pc:chgData name="sruthy s" userId="52ee26211da858fb" providerId="LiveId" clId="{9ED76DAA-1084-47A7-B2D5-3D2C96FD90F4}" dt="2023-02-02T10:03:11.182" v="11" actId="2696"/>
        <pc:sldMkLst>
          <pc:docMk/>
          <pc:sldMk cId="391246093" sldId="361"/>
        </pc:sldMkLst>
      </pc:sldChg>
      <pc:sldChg chg="addSp delSp modSp del mod">
        <pc:chgData name="sruthy s" userId="52ee26211da858fb" providerId="LiveId" clId="{9ED76DAA-1084-47A7-B2D5-3D2C96FD90F4}" dt="2023-02-02T17:03:46.299" v="3226" actId="2696"/>
        <pc:sldMkLst>
          <pc:docMk/>
          <pc:sldMk cId="767675903" sldId="362"/>
        </pc:sldMkLst>
        <pc:spChg chg="del">
          <ac:chgData name="sruthy s" userId="52ee26211da858fb" providerId="LiveId" clId="{9ED76DAA-1084-47A7-B2D5-3D2C96FD90F4}" dt="2023-02-02T16:52:31.213" v="3158" actId="478"/>
          <ac:spMkLst>
            <pc:docMk/>
            <pc:sldMk cId="767675903" sldId="362"/>
            <ac:spMk id="2" creationId="{68F0FA04-6227-9040-92A6-9514A59B8E7B}"/>
          </ac:spMkLst>
        </pc:spChg>
        <pc:spChg chg="add del mod">
          <ac:chgData name="sruthy s" userId="52ee26211da858fb" providerId="LiveId" clId="{9ED76DAA-1084-47A7-B2D5-3D2C96FD90F4}" dt="2023-02-02T16:52:06.605" v="3150" actId="478"/>
          <ac:spMkLst>
            <pc:docMk/>
            <pc:sldMk cId="767675903" sldId="362"/>
            <ac:spMk id="3" creationId="{9CD657E5-4675-E84E-840E-4F6D4868C5A9}"/>
          </ac:spMkLst>
        </pc:spChg>
        <pc:spChg chg="add del">
          <ac:chgData name="sruthy s" userId="52ee26211da858fb" providerId="LiveId" clId="{9ED76DAA-1084-47A7-B2D5-3D2C96FD90F4}" dt="2023-02-02T16:52:18.380" v="3154" actId="478"/>
          <ac:spMkLst>
            <pc:docMk/>
            <pc:sldMk cId="767675903" sldId="362"/>
            <ac:spMk id="4" creationId="{6AF03CC0-7DA0-ED4F-B612-580E138D588A}"/>
          </ac:spMkLst>
        </pc:spChg>
        <pc:spChg chg="add del mod">
          <ac:chgData name="sruthy s" userId="52ee26211da858fb" providerId="LiveId" clId="{9ED76DAA-1084-47A7-B2D5-3D2C96FD90F4}" dt="2023-02-02T16:52:11.388" v="3152" actId="478"/>
          <ac:spMkLst>
            <pc:docMk/>
            <pc:sldMk cId="767675903" sldId="362"/>
            <ac:spMk id="5" creationId="{0B4B9306-DDC0-AD4F-A9C2-739C6AEB0172}"/>
          </ac:spMkLst>
        </pc:spChg>
        <pc:spChg chg="add del">
          <ac:chgData name="sruthy s" userId="52ee26211da858fb" providerId="LiveId" clId="{9ED76DAA-1084-47A7-B2D5-3D2C96FD90F4}" dt="2023-02-02T16:52:22.806" v="3156" actId="478"/>
          <ac:spMkLst>
            <pc:docMk/>
            <pc:sldMk cId="767675903" sldId="362"/>
            <ac:spMk id="6" creationId="{B7D8EEE0-6E1C-9F47-936F-25FCC2FC368C}"/>
          </ac:spMkLst>
        </pc:spChg>
        <pc:spChg chg="add del mod">
          <ac:chgData name="sruthy s" userId="52ee26211da858fb" providerId="LiveId" clId="{9ED76DAA-1084-47A7-B2D5-3D2C96FD90F4}" dt="2023-02-02T16:51:28.059" v="3144" actId="478"/>
          <ac:spMkLst>
            <pc:docMk/>
            <pc:sldMk cId="767675903" sldId="362"/>
            <ac:spMk id="11" creationId="{5BA5D6B0-FBBD-581C-3899-908CE2D338D8}"/>
          </ac:spMkLst>
        </pc:spChg>
        <pc:spChg chg="add del mod">
          <ac:chgData name="sruthy s" userId="52ee26211da858fb" providerId="LiveId" clId="{9ED76DAA-1084-47A7-B2D5-3D2C96FD90F4}" dt="2023-02-02T16:51:25.766" v="3141" actId="478"/>
          <ac:spMkLst>
            <pc:docMk/>
            <pc:sldMk cId="767675903" sldId="362"/>
            <ac:spMk id="13" creationId="{05B1B993-1F4A-7A86-2794-B83018264CB0}"/>
          </ac:spMkLst>
        </pc:spChg>
        <pc:spChg chg="add del mod">
          <ac:chgData name="sruthy s" userId="52ee26211da858fb" providerId="LiveId" clId="{9ED76DAA-1084-47A7-B2D5-3D2C96FD90F4}" dt="2023-02-02T16:51:24.590" v="3139" actId="478"/>
          <ac:spMkLst>
            <pc:docMk/>
            <pc:sldMk cId="767675903" sldId="362"/>
            <ac:spMk id="15" creationId="{D593A862-2D3D-ED67-D38A-FA361C4A1F8A}"/>
          </ac:spMkLst>
        </pc:spChg>
        <pc:spChg chg="add del mod">
          <ac:chgData name="sruthy s" userId="52ee26211da858fb" providerId="LiveId" clId="{9ED76DAA-1084-47A7-B2D5-3D2C96FD90F4}" dt="2023-02-02T16:51:22.478" v="3137" actId="478"/>
          <ac:spMkLst>
            <pc:docMk/>
            <pc:sldMk cId="767675903" sldId="362"/>
            <ac:spMk id="17" creationId="{37EF7AD9-A83A-8516-7AB4-42A530BB162F}"/>
          </ac:spMkLst>
        </pc:spChg>
        <pc:spChg chg="add del mod">
          <ac:chgData name="sruthy s" userId="52ee26211da858fb" providerId="LiveId" clId="{9ED76DAA-1084-47A7-B2D5-3D2C96FD90F4}" dt="2023-02-02T16:52:08.720" v="3151" actId="478"/>
          <ac:spMkLst>
            <pc:docMk/>
            <pc:sldMk cId="767675903" sldId="362"/>
            <ac:spMk id="19" creationId="{992F1A2B-5F6D-E123-D802-044E89D75204}"/>
          </ac:spMkLst>
        </pc:spChg>
        <pc:spChg chg="add del mod">
          <ac:chgData name="sruthy s" userId="52ee26211da858fb" providerId="LiveId" clId="{9ED76DAA-1084-47A7-B2D5-3D2C96FD90F4}" dt="2023-02-02T16:52:15.430" v="3153" actId="478"/>
          <ac:spMkLst>
            <pc:docMk/>
            <pc:sldMk cId="767675903" sldId="362"/>
            <ac:spMk id="21" creationId="{9524EC67-E631-62AC-ECD1-7C2DA8B08619}"/>
          </ac:spMkLst>
        </pc:spChg>
        <pc:spChg chg="add del mod">
          <ac:chgData name="sruthy s" userId="52ee26211da858fb" providerId="LiveId" clId="{9ED76DAA-1084-47A7-B2D5-3D2C96FD90F4}" dt="2023-02-02T16:52:20.040" v="3155" actId="478"/>
          <ac:spMkLst>
            <pc:docMk/>
            <pc:sldMk cId="767675903" sldId="362"/>
            <ac:spMk id="23" creationId="{020A1E45-F968-04A2-C0A0-FDB6BB23CB59}"/>
          </ac:spMkLst>
        </pc:spChg>
        <pc:spChg chg="add del mod">
          <ac:chgData name="sruthy s" userId="52ee26211da858fb" providerId="LiveId" clId="{9ED76DAA-1084-47A7-B2D5-3D2C96FD90F4}" dt="2023-02-02T16:52:24.178" v="3157" actId="478"/>
          <ac:spMkLst>
            <pc:docMk/>
            <pc:sldMk cId="767675903" sldId="362"/>
            <ac:spMk id="25" creationId="{8ACED425-10E7-43E5-CAA4-1EE5BECC89CC}"/>
          </ac:spMkLst>
        </pc:spChg>
        <pc:spChg chg="add del mod">
          <ac:chgData name="sruthy s" userId="52ee26211da858fb" providerId="LiveId" clId="{9ED76DAA-1084-47A7-B2D5-3D2C96FD90F4}" dt="2023-02-02T16:52:33.718" v="3159" actId="478"/>
          <ac:spMkLst>
            <pc:docMk/>
            <pc:sldMk cId="767675903" sldId="362"/>
            <ac:spMk id="27" creationId="{1D198E8C-4127-9C71-03EE-E552581F1B49}"/>
          </ac:spMkLst>
        </pc:spChg>
        <pc:spChg chg="add mod">
          <ac:chgData name="sruthy s" userId="52ee26211da858fb" providerId="LiveId" clId="{9ED76DAA-1084-47A7-B2D5-3D2C96FD90F4}" dt="2023-02-02T16:52:56.266" v="3162" actId="207"/>
          <ac:spMkLst>
            <pc:docMk/>
            <pc:sldMk cId="767675903" sldId="362"/>
            <ac:spMk id="28" creationId="{9E5C88BC-9CD4-D2E6-DE22-C222D93A17B0}"/>
          </ac:spMkLst>
        </pc:spChg>
      </pc:sldChg>
      <pc:sldChg chg="addSp delSp modSp mod">
        <pc:chgData name="sruthy s" userId="52ee26211da858fb" providerId="LiveId" clId="{9ED76DAA-1084-47A7-B2D5-3D2C96FD90F4}" dt="2023-02-03T09:52:07.373" v="4643" actId="33524"/>
        <pc:sldMkLst>
          <pc:docMk/>
          <pc:sldMk cId="495483412" sldId="363"/>
        </pc:sldMkLst>
        <pc:spChg chg="del mod">
          <ac:chgData name="sruthy s" userId="52ee26211da858fb" providerId="LiveId" clId="{9ED76DAA-1084-47A7-B2D5-3D2C96FD90F4}" dt="2023-02-02T17:06:47" v="3265" actId="478"/>
          <ac:spMkLst>
            <pc:docMk/>
            <pc:sldMk cId="495483412" sldId="363"/>
            <ac:spMk id="2" creationId="{C18026B5-2F88-BA48-A996-4A13FDFAA43A}"/>
          </ac:spMkLst>
        </pc:spChg>
        <pc:spChg chg="del">
          <ac:chgData name="sruthy s" userId="52ee26211da858fb" providerId="LiveId" clId="{9ED76DAA-1084-47A7-B2D5-3D2C96FD90F4}" dt="2023-02-02T17:11:10.602" v="3316" actId="478"/>
          <ac:spMkLst>
            <pc:docMk/>
            <pc:sldMk cId="495483412" sldId="363"/>
            <ac:spMk id="3" creationId="{A5ABDF8F-0AD5-5C43-9EF3-8679B9897E01}"/>
          </ac:spMkLst>
        </pc:spChg>
        <pc:spChg chg="mod">
          <ac:chgData name="sruthy s" userId="52ee26211da858fb" providerId="LiveId" clId="{9ED76DAA-1084-47A7-B2D5-3D2C96FD90F4}" dt="2023-02-03T09:52:07.373" v="4643" actId="33524"/>
          <ac:spMkLst>
            <pc:docMk/>
            <pc:sldMk cId="495483412" sldId="363"/>
            <ac:spMk id="4" creationId="{7782A119-28D1-B54D-A879-A0DDEC296674}"/>
          </ac:spMkLst>
        </pc:spChg>
        <pc:spChg chg="del">
          <ac:chgData name="sruthy s" userId="52ee26211da858fb" providerId="LiveId" clId="{9ED76DAA-1084-47A7-B2D5-3D2C96FD90F4}" dt="2023-02-02T17:10:44.792" v="3306" actId="478"/>
          <ac:spMkLst>
            <pc:docMk/>
            <pc:sldMk cId="495483412" sldId="363"/>
            <ac:spMk id="5" creationId="{B55E5840-ED0D-0349-88F3-4E90A0094985}"/>
          </ac:spMkLst>
        </pc:spChg>
        <pc:spChg chg="del mod">
          <ac:chgData name="sruthy s" userId="52ee26211da858fb" providerId="LiveId" clId="{9ED76DAA-1084-47A7-B2D5-3D2C96FD90F4}" dt="2023-02-02T17:10:55.834" v="3310" actId="478"/>
          <ac:spMkLst>
            <pc:docMk/>
            <pc:sldMk cId="495483412" sldId="363"/>
            <ac:spMk id="6" creationId="{34801285-85FB-FD43-9631-322998389AF0}"/>
          </ac:spMkLst>
        </pc:spChg>
        <pc:spChg chg="del">
          <ac:chgData name="sruthy s" userId="52ee26211da858fb" providerId="LiveId" clId="{9ED76DAA-1084-47A7-B2D5-3D2C96FD90F4}" dt="2023-02-02T17:11:03.149" v="3314" actId="478"/>
          <ac:spMkLst>
            <pc:docMk/>
            <pc:sldMk cId="495483412" sldId="363"/>
            <ac:spMk id="7" creationId="{8820E658-15B8-6C4B-A736-3D894774670E}"/>
          </ac:spMkLst>
        </pc:spChg>
        <pc:spChg chg="del">
          <ac:chgData name="sruthy s" userId="52ee26211da858fb" providerId="LiveId" clId="{9ED76DAA-1084-47A7-B2D5-3D2C96FD90F4}" dt="2023-02-02T17:10:59.917" v="3312" actId="478"/>
          <ac:spMkLst>
            <pc:docMk/>
            <pc:sldMk cId="495483412" sldId="363"/>
            <ac:spMk id="8" creationId="{7F52F621-1B1F-5E49-939F-12BD1A0FD522}"/>
          </ac:spMkLst>
        </pc:spChg>
        <pc:spChg chg="add mod">
          <ac:chgData name="sruthy s" userId="52ee26211da858fb" providerId="LiveId" clId="{9ED76DAA-1084-47A7-B2D5-3D2C96FD90F4}" dt="2023-02-03T09:50:59.487" v="4637" actId="255"/>
          <ac:spMkLst>
            <pc:docMk/>
            <pc:sldMk cId="495483412" sldId="363"/>
            <ac:spMk id="13" creationId="{153B7CE9-15B9-046F-83AF-C1D8ECB0EE2A}"/>
          </ac:spMkLst>
        </pc:spChg>
        <pc:spChg chg="add del mod">
          <ac:chgData name="sruthy s" userId="52ee26211da858fb" providerId="LiveId" clId="{9ED76DAA-1084-47A7-B2D5-3D2C96FD90F4}" dt="2023-02-02T17:10:47.368" v="3307" actId="478"/>
          <ac:spMkLst>
            <pc:docMk/>
            <pc:sldMk cId="495483412" sldId="363"/>
            <ac:spMk id="15" creationId="{718D4A1F-B017-FDDF-17E3-D4993F25EA14}"/>
          </ac:spMkLst>
        </pc:spChg>
        <pc:spChg chg="add del mod">
          <ac:chgData name="sruthy s" userId="52ee26211da858fb" providerId="LiveId" clId="{9ED76DAA-1084-47A7-B2D5-3D2C96FD90F4}" dt="2023-02-02T17:10:57.356" v="3311" actId="478"/>
          <ac:spMkLst>
            <pc:docMk/>
            <pc:sldMk cId="495483412" sldId="363"/>
            <ac:spMk id="17" creationId="{D27A8355-4FE7-4281-A667-5658ABFE569D}"/>
          </ac:spMkLst>
        </pc:spChg>
        <pc:spChg chg="add del mod">
          <ac:chgData name="sruthy s" userId="52ee26211da858fb" providerId="LiveId" clId="{9ED76DAA-1084-47A7-B2D5-3D2C96FD90F4}" dt="2023-02-02T17:11:00.839" v="3313" actId="478"/>
          <ac:spMkLst>
            <pc:docMk/>
            <pc:sldMk cId="495483412" sldId="363"/>
            <ac:spMk id="19" creationId="{77933279-E08B-DF9C-BC05-AC3B83F86FE9}"/>
          </ac:spMkLst>
        </pc:spChg>
        <pc:spChg chg="add del mod">
          <ac:chgData name="sruthy s" userId="52ee26211da858fb" providerId="LiveId" clId="{9ED76DAA-1084-47A7-B2D5-3D2C96FD90F4}" dt="2023-02-02T17:11:04.705" v="3315" actId="478"/>
          <ac:spMkLst>
            <pc:docMk/>
            <pc:sldMk cId="495483412" sldId="363"/>
            <ac:spMk id="21" creationId="{36911F79-4FAB-B378-EE0E-AA7EEA72250A}"/>
          </ac:spMkLst>
        </pc:spChg>
        <pc:spChg chg="add del mod">
          <ac:chgData name="sruthy s" userId="52ee26211da858fb" providerId="LiveId" clId="{9ED76DAA-1084-47A7-B2D5-3D2C96FD90F4}" dt="2023-02-02T17:11:11.787" v="3317" actId="478"/>
          <ac:spMkLst>
            <pc:docMk/>
            <pc:sldMk cId="495483412" sldId="363"/>
            <ac:spMk id="23" creationId="{D58CF57F-9B56-C0DF-759D-3BF2B4420F91}"/>
          </ac:spMkLst>
        </pc:spChg>
      </pc:sldChg>
      <pc:sldChg chg="addSp delSp modSp mod">
        <pc:chgData name="sruthy s" userId="52ee26211da858fb" providerId="LiveId" clId="{9ED76DAA-1084-47A7-B2D5-3D2C96FD90F4}" dt="2023-02-03T09:52:26.247" v="4646" actId="2711"/>
        <pc:sldMkLst>
          <pc:docMk/>
          <pc:sldMk cId="643842168" sldId="364"/>
        </pc:sldMkLst>
        <pc:spChg chg="mod">
          <ac:chgData name="sruthy s" userId="52ee26211da858fb" providerId="LiveId" clId="{9ED76DAA-1084-47A7-B2D5-3D2C96FD90F4}" dt="2023-02-03T09:52:20.704" v="4645" actId="255"/>
          <ac:spMkLst>
            <pc:docMk/>
            <pc:sldMk cId="643842168" sldId="364"/>
            <ac:spMk id="2" creationId="{8C122DF8-59D4-D94D-8ED9-F2F319899DBF}"/>
          </ac:spMkLst>
        </pc:spChg>
        <pc:spChg chg="add del mod">
          <ac:chgData name="sruthy s" userId="52ee26211da858fb" providerId="LiveId" clId="{9ED76DAA-1084-47A7-B2D5-3D2C96FD90F4}" dt="2023-02-02T17:49:23.597" v="3800" actId="478"/>
          <ac:spMkLst>
            <pc:docMk/>
            <pc:sldMk cId="643842168" sldId="364"/>
            <ac:spMk id="7" creationId="{C708230A-111A-76FC-7C8A-C32BF2256316}"/>
          </ac:spMkLst>
        </pc:spChg>
        <pc:spChg chg="add del mod">
          <ac:chgData name="sruthy s" userId="52ee26211da858fb" providerId="LiveId" clId="{9ED76DAA-1084-47A7-B2D5-3D2C96FD90F4}" dt="2023-02-02T17:49:30.135" v="3802" actId="478"/>
          <ac:spMkLst>
            <pc:docMk/>
            <pc:sldMk cId="643842168" sldId="364"/>
            <ac:spMk id="9" creationId="{2D3E9993-3D6E-8955-B314-832A4A9E74D0}"/>
          </ac:spMkLst>
        </pc:spChg>
        <pc:spChg chg="add del mod">
          <ac:chgData name="sruthy s" userId="52ee26211da858fb" providerId="LiveId" clId="{9ED76DAA-1084-47A7-B2D5-3D2C96FD90F4}" dt="2023-02-02T17:49:39.933" v="3806" actId="478"/>
          <ac:spMkLst>
            <pc:docMk/>
            <pc:sldMk cId="643842168" sldId="364"/>
            <ac:spMk id="11" creationId="{F18387FB-99DB-4DE8-111D-F412EB30EB56}"/>
          </ac:spMkLst>
        </pc:spChg>
        <pc:spChg chg="add del mod">
          <ac:chgData name="sruthy s" userId="52ee26211da858fb" providerId="LiveId" clId="{9ED76DAA-1084-47A7-B2D5-3D2C96FD90F4}" dt="2023-02-02T17:49:37.660" v="3805" actId="478"/>
          <ac:spMkLst>
            <pc:docMk/>
            <pc:sldMk cId="643842168" sldId="364"/>
            <ac:spMk id="13" creationId="{7C8CF0F0-51F4-E39B-27D7-9877E0B0EE04}"/>
          </ac:spMkLst>
        </pc:spChg>
        <pc:spChg chg="add del mod">
          <ac:chgData name="sruthy s" userId="52ee26211da858fb" providerId="LiveId" clId="{9ED76DAA-1084-47A7-B2D5-3D2C96FD90F4}" dt="2023-02-02T17:49:44.625" v="3808" actId="478"/>
          <ac:spMkLst>
            <pc:docMk/>
            <pc:sldMk cId="643842168" sldId="364"/>
            <ac:spMk id="15" creationId="{F6E71916-4E42-1091-B5A4-481B4DB19695}"/>
          </ac:spMkLst>
        </pc:spChg>
        <pc:spChg chg="add del mod">
          <ac:chgData name="sruthy s" userId="52ee26211da858fb" providerId="LiveId" clId="{9ED76DAA-1084-47A7-B2D5-3D2C96FD90F4}" dt="2023-02-02T17:50:18.545" v="3810" actId="478"/>
          <ac:spMkLst>
            <pc:docMk/>
            <pc:sldMk cId="643842168" sldId="364"/>
            <ac:spMk id="17" creationId="{93BB39B3-3E08-73CC-4E93-691938FC9D49}"/>
          </ac:spMkLst>
        </pc:spChg>
        <pc:spChg chg="add del mod">
          <ac:chgData name="sruthy s" userId="52ee26211da858fb" providerId="LiveId" clId="{9ED76DAA-1084-47A7-B2D5-3D2C96FD90F4}" dt="2023-02-02T17:50:23.762" v="3812" actId="478"/>
          <ac:spMkLst>
            <pc:docMk/>
            <pc:sldMk cId="643842168" sldId="364"/>
            <ac:spMk id="19" creationId="{46E34F27-7AAE-5DC5-A13E-0F684753BAE6}"/>
          </ac:spMkLst>
        </pc:spChg>
        <pc:spChg chg="add del mod">
          <ac:chgData name="sruthy s" userId="52ee26211da858fb" providerId="LiveId" clId="{9ED76DAA-1084-47A7-B2D5-3D2C96FD90F4}" dt="2023-02-02T17:50:28.333" v="3814" actId="478"/>
          <ac:spMkLst>
            <pc:docMk/>
            <pc:sldMk cId="643842168" sldId="364"/>
            <ac:spMk id="21" creationId="{87362A4B-574D-7AF9-A432-225C14F0B177}"/>
          </ac:spMkLst>
        </pc:spChg>
        <pc:spChg chg="add del mod">
          <ac:chgData name="sruthy s" userId="52ee26211da858fb" providerId="LiveId" clId="{9ED76DAA-1084-47A7-B2D5-3D2C96FD90F4}" dt="2023-02-02T17:50:33.099" v="3816" actId="478"/>
          <ac:spMkLst>
            <pc:docMk/>
            <pc:sldMk cId="643842168" sldId="364"/>
            <ac:spMk id="23" creationId="{10CE154F-AA19-834E-59DE-E603D9EAB7BF}"/>
          </ac:spMkLst>
        </pc:spChg>
        <pc:spChg chg="add del mod">
          <ac:chgData name="sruthy s" userId="52ee26211da858fb" providerId="LiveId" clId="{9ED76DAA-1084-47A7-B2D5-3D2C96FD90F4}" dt="2023-02-02T17:50:37.809" v="3818" actId="478"/>
          <ac:spMkLst>
            <pc:docMk/>
            <pc:sldMk cId="643842168" sldId="364"/>
            <ac:spMk id="25" creationId="{56F7590B-8D3C-AF68-156D-512200F2C471}"/>
          </ac:spMkLst>
        </pc:spChg>
        <pc:spChg chg="add mod">
          <ac:chgData name="sruthy s" userId="52ee26211da858fb" providerId="LiveId" clId="{9ED76DAA-1084-47A7-B2D5-3D2C96FD90F4}" dt="2023-02-03T09:52:26.247" v="4646" actId="2711"/>
          <ac:spMkLst>
            <pc:docMk/>
            <pc:sldMk cId="643842168" sldId="364"/>
            <ac:spMk id="26" creationId="{6F772F83-C6F5-FCC6-479F-80E96A15BF58}"/>
          </ac:spMkLst>
        </pc:spChg>
        <pc:spChg chg="del">
          <ac:chgData name="sruthy s" userId="52ee26211da858fb" providerId="LiveId" clId="{9ED76DAA-1084-47A7-B2D5-3D2C96FD90F4}" dt="2023-02-02T17:49:34.954" v="3804" actId="478"/>
          <ac:spMkLst>
            <pc:docMk/>
            <pc:sldMk cId="643842168" sldId="364"/>
            <ac:spMk id="44" creationId="{906E4DF9-127F-4650-8BAA-2521A37885B0}"/>
          </ac:spMkLst>
        </pc:spChg>
        <pc:spChg chg="del">
          <ac:chgData name="sruthy s" userId="52ee26211da858fb" providerId="LiveId" clId="{9ED76DAA-1084-47A7-B2D5-3D2C96FD90F4}" dt="2023-02-02T17:47:39.702" v="3796" actId="478"/>
          <ac:spMkLst>
            <pc:docMk/>
            <pc:sldMk cId="643842168" sldId="364"/>
            <ac:spMk id="45" creationId="{803A1E73-C790-447A-974F-B3ADB50149F7}"/>
          </ac:spMkLst>
        </pc:spChg>
        <pc:spChg chg="del">
          <ac:chgData name="sruthy s" userId="52ee26211da858fb" providerId="LiveId" clId="{9ED76DAA-1084-47A7-B2D5-3D2C96FD90F4}" dt="2023-02-02T17:49:47.621" v="3809" actId="478"/>
          <ac:spMkLst>
            <pc:docMk/>
            <pc:sldMk cId="643842168" sldId="364"/>
            <ac:spMk id="46" creationId="{A09D80D2-95FB-43C6-96F8-7EF7737C28BA}"/>
          </ac:spMkLst>
        </pc:spChg>
        <pc:spChg chg="del">
          <ac:chgData name="sruthy s" userId="52ee26211da858fb" providerId="LiveId" clId="{9ED76DAA-1084-47A7-B2D5-3D2C96FD90F4}" dt="2023-02-02T17:49:42.970" v="3807" actId="478"/>
          <ac:spMkLst>
            <pc:docMk/>
            <pc:sldMk cId="643842168" sldId="364"/>
            <ac:spMk id="47" creationId="{DDA232CE-EB44-41DD-920C-AEDD5C33D2A5}"/>
          </ac:spMkLst>
        </pc:spChg>
        <pc:spChg chg="del">
          <ac:chgData name="sruthy s" userId="52ee26211da858fb" providerId="LiveId" clId="{9ED76DAA-1084-47A7-B2D5-3D2C96FD90F4}" dt="2023-02-02T17:50:35.518" v="3817" actId="478"/>
          <ac:spMkLst>
            <pc:docMk/>
            <pc:sldMk cId="643842168" sldId="364"/>
            <ac:spMk id="48" creationId="{CEBFC0C0-C506-47F0-AE21-8A46DB86644A}"/>
          </ac:spMkLst>
        </pc:spChg>
        <pc:spChg chg="del">
          <ac:chgData name="sruthy s" userId="52ee26211da858fb" providerId="LiveId" clId="{9ED76DAA-1084-47A7-B2D5-3D2C96FD90F4}" dt="2023-02-02T17:50:30.709" v="3815" actId="478"/>
          <ac:spMkLst>
            <pc:docMk/>
            <pc:sldMk cId="643842168" sldId="364"/>
            <ac:spMk id="49" creationId="{ED796758-F31D-4250-A439-D6DE9523C88B}"/>
          </ac:spMkLst>
        </pc:spChg>
        <pc:spChg chg="del">
          <ac:chgData name="sruthy s" userId="52ee26211da858fb" providerId="LiveId" clId="{9ED76DAA-1084-47A7-B2D5-3D2C96FD90F4}" dt="2023-02-02T17:49:32.464" v="3803" actId="478"/>
          <ac:spMkLst>
            <pc:docMk/>
            <pc:sldMk cId="643842168" sldId="364"/>
            <ac:spMk id="50" creationId="{C60A09F8-DA84-487F-81AC-337BE4A9F35B}"/>
          </ac:spMkLst>
        </pc:spChg>
        <pc:spChg chg="del">
          <ac:chgData name="sruthy s" userId="52ee26211da858fb" providerId="LiveId" clId="{9ED76DAA-1084-47A7-B2D5-3D2C96FD90F4}" dt="2023-02-02T17:49:26.387" v="3801" actId="478"/>
          <ac:spMkLst>
            <pc:docMk/>
            <pc:sldMk cId="643842168" sldId="364"/>
            <ac:spMk id="51" creationId="{D582AC9C-B267-4C04-9E50-051DE433538C}"/>
          </ac:spMkLst>
        </pc:spChg>
        <pc:spChg chg="del">
          <ac:chgData name="sruthy s" userId="52ee26211da858fb" providerId="LiveId" clId="{9ED76DAA-1084-47A7-B2D5-3D2C96FD90F4}" dt="2023-02-02T17:50:26.291" v="3813" actId="478"/>
          <ac:spMkLst>
            <pc:docMk/>
            <pc:sldMk cId="643842168" sldId="364"/>
            <ac:spMk id="52" creationId="{1E84004F-53E7-47E5-A493-1980475C42D4}"/>
          </ac:spMkLst>
        </pc:spChg>
        <pc:spChg chg="del">
          <ac:chgData name="sruthy s" userId="52ee26211da858fb" providerId="LiveId" clId="{9ED76DAA-1084-47A7-B2D5-3D2C96FD90F4}" dt="2023-02-02T17:50:21.114" v="3811" actId="478"/>
          <ac:spMkLst>
            <pc:docMk/>
            <pc:sldMk cId="643842168" sldId="364"/>
            <ac:spMk id="53" creationId="{A1B673DD-4FEC-4191-8446-77B89805FF2B}"/>
          </ac:spMkLst>
        </pc:spChg>
      </pc:sldChg>
      <pc:sldChg chg="modSp mod">
        <pc:chgData name="sruthy s" userId="52ee26211da858fb" providerId="LiveId" clId="{9ED76DAA-1084-47A7-B2D5-3D2C96FD90F4}" dt="2023-02-03T09:42:51.984" v="4580" actId="255"/>
        <pc:sldMkLst>
          <pc:docMk/>
          <pc:sldMk cId="3313246684" sldId="365"/>
        </pc:sldMkLst>
        <pc:spChg chg="mod">
          <ac:chgData name="sruthy s" userId="52ee26211da858fb" providerId="LiveId" clId="{9ED76DAA-1084-47A7-B2D5-3D2C96FD90F4}" dt="2023-02-02T10:19:29.823" v="191" actId="255"/>
          <ac:spMkLst>
            <pc:docMk/>
            <pc:sldMk cId="3313246684" sldId="365"/>
            <ac:spMk id="21" creationId="{D2E99197-D333-A621-212F-172C23327446}"/>
          </ac:spMkLst>
        </pc:spChg>
        <pc:spChg chg="mod">
          <ac:chgData name="sruthy s" userId="52ee26211da858fb" providerId="LiveId" clId="{9ED76DAA-1084-47A7-B2D5-3D2C96FD90F4}" dt="2023-02-03T09:42:51.984" v="4580" actId="255"/>
          <ac:spMkLst>
            <pc:docMk/>
            <pc:sldMk cId="3313246684" sldId="365"/>
            <ac:spMk id="23" creationId="{B6EDB437-A89C-E2AF-8C3F-CE21C6B59775}"/>
          </ac:spMkLst>
        </pc:spChg>
      </pc:sldChg>
      <pc:sldChg chg="modSp mod ord">
        <pc:chgData name="sruthy s" userId="52ee26211da858fb" providerId="LiveId" clId="{9ED76DAA-1084-47A7-B2D5-3D2C96FD90F4}" dt="2023-02-03T09:09:31.005" v="4486"/>
        <pc:sldMkLst>
          <pc:docMk/>
          <pc:sldMk cId="4034165000" sldId="366"/>
        </pc:sldMkLst>
        <pc:spChg chg="mod">
          <ac:chgData name="sruthy s" userId="52ee26211da858fb" providerId="LiveId" clId="{9ED76DAA-1084-47A7-B2D5-3D2C96FD90F4}" dt="2023-02-02T10:19:53.676" v="195" actId="20577"/>
          <ac:spMkLst>
            <pc:docMk/>
            <pc:sldMk cId="4034165000" sldId="366"/>
            <ac:spMk id="3" creationId="{1353F689-2E51-BF4F-AE47-7CEB7CC4C52A}"/>
          </ac:spMkLst>
        </pc:spChg>
        <pc:spChg chg="mod">
          <ac:chgData name="sruthy s" userId="52ee26211da858fb" providerId="LiveId" clId="{9ED76DAA-1084-47A7-B2D5-3D2C96FD90F4}" dt="2023-02-03T09:09:31.005" v="4486"/>
          <ac:spMkLst>
            <pc:docMk/>
            <pc:sldMk cId="4034165000" sldId="366"/>
            <ac:spMk id="4" creationId="{A17F80A9-6337-524E-AC61-32C5AFEE8E6D}"/>
          </ac:spMkLst>
        </pc:spChg>
      </pc:sldChg>
      <pc:sldChg chg="addSp delSp modSp add mod">
        <pc:chgData name="sruthy s" userId="52ee26211da858fb" providerId="LiveId" clId="{9ED76DAA-1084-47A7-B2D5-3D2C96FD90F4}" dt="2023-02-03T09:43:23.619" v="4581" actId="255"/>
        <pc:sldMkLst>
          <pc:docMk/>
          <pc:sldMk cId="4147795447" sldId="367"/>
        </pc:sldMkLst>
        <pc:spChg chg="mod">
          <ac:chgData name="sruthy s" userId="52ee26211da858fb" providerId="LiveId" clId="{9ED76DAA-1084-47A7-B2D5-3D2C96FD90F4}" dt="2023-02-02T10:19:41.981" v="193" actId="255"/>
          <ac:spMkLst>
            <pc:docMk/>
            <pc:sldMk cId="4147795447" sldId="367"/>
            <ac:spMk id="3" creationId="{1353F689-2E51-BF4F-AE47-7CEB7CC4C52A}"/>
          </ac:spMkLst>
        </pc:spChg>
        <pc:spChg chg="mod">
          <ac:chgData name="sruthy s" userId="52ee26211da858fb" providerId="LiveId" clId="{9ED76DAA-1084-47A7-B2D5-3D2C96FD90F4}" dt="2023-02-03T09:43:23.619" v="4581" actId="255"/>
          <ac:spMkLst>
            <pc:docMk/>
            <pc:sldMk cId="4147795447" sldId="367"/>
            <ac:spMk id="4" creationId="{A17F80A9-6337-524E-AC61-32C5AFEE8E6D}"/>
          </ac:spMkLst>
        </pc:spChg>
        <pc:spChg chg="add mod">
          <ac:chgData name="sruthy s" userId="52ee26211da858fb" providerId="LiveId" clId="{9ED76DAA-1084-47A7-B2D5-3D2C96FD90F4}" dt="2023-02-02T10:09:58.529" v="35" actId="478"/>
          <ac:spMkLst>
            <pc:docMk/>
            <pc:sldMk cId="4147795447" sldId="367"/>
            <ac:spMk id="5" creationId="{E4725463-E1D0-9593-A6D7-EFB55C2D2B95}"/>
          </ac:spMkLst>
        </pc:spChg>
        <pc:picChg chg="add mod">
          <ac:chgData name="sruthy s" userId="52ee26211da858fb" providerId="LiveId" clId="{9ED76DAA-1084-47A7-B2D5-3D2C96FD90F4}" dt="2023-02-02T10:10:19.069" v="39" actId="1076"/>
          <ac:picMkLst>
            <pc:docMk/>
            <pc:sldMk cId="4147795447" sldId="367"/>
            <ac:picMk id="6" creationId="{CB396399-3C0C-79A9-1A86-EC7E7CD4C29A}"/>
          </ac:picMkLst>
        </pc:picChg>
        <pc:picChg chg="del">
          <ac:chgData name="sruthy s" userId="52ee26211da858fb" providerId="LiveId" clId="{9ED76DAA-1084-47A7-B2D5-3D2C96FD90F4}" dt="2023-02-02T10:09:58.529" v="35" actId="478"/>
          <ac:picMkLst>
            <pc:docMk/>
            <pc:sldMk cId="4147795447" sldId="367"/>
            <ac:picMk id="53" creationId="{CAC9EF15-08A3-406D-9236-76A5454D5F8A}"/>
          </ac:picMkLst>
        </pc:picChg>
      </pc:sldChg>
      <pc:sldChg chg="addSp modSp add mod">
        <pc:chgData name="sruthy s" userId="52ee26211da858fb" providerId="LiveId" clId="{9ED76DAA-1084-47A7-B2D5-3D2C96FD90F4}" dt="2023-02-03T09:50:43.683" v="4636" actId="2711"/>
        <pc:sldMkLst>
          <pc:docMk/>
          <pc:sldMk cId="1865317226" sldId="368"/>
        </pc:sldMkLst>
        <pc:spChg chg="mod">
          <ac:chgData name="sruthy s" userId="52ee26211da858fb" providerId="LiveId" clId="{9ED76DAA-1084-47A7-B2D5-3D2C96FD90F4}" dt="2023-02-03T09:50:36.334" v="4635" actId="255"/>
          <ac:spMkLst>
            <pc:docMk/>
            <pc:sldMk cId="1865317226" sldId="368"/>
            <ac:spMk id="2" creationId="{A8704A28-E62C-2E4A-A2A4-AD85CB6126A2}"/>
          </ac:spMkLst>
        </pc:spChg>
        <pc:spChg chg="add mod">
          <ac:chgData name="sruthy s" userId="52ee26211da858fb" providerId="LiveId" clId="{9ED76DAA-1084-47A7-B2D5-3D2C96FD90F4}" dt="2023-02-03T09:50:43.683" v="4636" actId="2711"/>
          <ac:spMkLst>
            <pc:docMk/>
            <pc:sldMk cId="1865317226" sldId="368"/>
            <ac:spMk id="5" creationId="{7574B0CF-5FFA-5DD9-4F74-849A42F1F24D}"/>
          </ac:spMkLst>
        </pc:spChg>
        <pc:picChg chg="mod">
          <ac:chgData name="sruthy s" userId="52ee26211da858fb" providerId="LiveId" clId="{9ED76DAA-1084-47A7-B2D5-3D2C96FD90F4}" dt="2023-02-02T16:54:36.410" v="3179" actId="1076"/>
          <ac:picMkLst>
            <pc:docMk/>
            <pc:sldMk cId="1865317226" sldId="368"/>
            <ac:picMk id="20" creationId="{12F007AF-B3B3-4BBC-9990-D46E31738B7C}"/>
          </ac:picMkLst>
        </pc:picChg>
        <pc:cxnChg chg="mod">
          <ac:chgData name="sruthy s" userId="52ee26211da858fb" providerId="LiveId" clId="{9ED76DAA-1084-47A7-B2D5-3D2C96FD90F4}" dt="2023-02-02T16:54:08.603" v="3173" actId="14100"/>
          <ac:cxnSpMkLst>
            <pc:docMk/>
            <pc:sldMk cId="1865317226" sldId="368"/>
            <ac:cxnSpMk id="6" creationId="{4D6EE753-BEBB-4348-896E-73627FDDCF64}"/>
          </ac:cxnSpMkLst>
        </pc:cxnChg>
      </pc:sldChg>
      <pc:sldChg chg="addSp delSp modSp add mod">
        <pc:chgData name="sruthy s" userId="52ee26211da858fb" providerId="LiveId" clId="{9ED76DAA-1084-47A7-B2D5-3D2C96FD90F4}" dt="2023-02-03T09:55:57.779" v="4655" actId="20577"/>
        <pc:sldMkLst>
          <pc:docMk/>
          <pc:sldMk cId="1349361360" sldId="369"/>
        </pc:sldMkLst>
        <pc:spChg chg="mod">
          <ac:chgData name="sruthy s" userId="52ee26211da858fb" providerId="LiveId" clId="{9ED76DAA-1084-47A7-B2D5-3D2C96FD90F4}" dt="2023-02-02T11:00:28.089" v="728" actId="115"/>
          <ac:spMkLst>
            <pc:docMk/>
            <pc:sldMk cId="1349361360" sldId="369"/>
            <ac:spMk id="3" creationId="{6339315B-8AAE-A946-ABBF-894F2E4B1338}"/>
          </ac:spMkLst>
        </pc:spChg>
        <pc:spChg chg="add del mod">
          <ac:chgData name="sruthy s" userId="52ee26211da858fb" providerId="LiveId" clId="{9ED76DAA-1084-47A7-B2D5-3D2C96FD90F4}" dt="2023-02-02T10:41:42.912" v="427"/>
          <ac:spMkLst>
            <pc:docMk/>
            <pc:sldMk cId="1349361360" sldId="369"/>
            <ac:spMk id="4" creationId="{5AA8DB98-3E50-72ED-F0DF-0D1445A34AF3}"/>
          </ac:spMkLst>
        </pc:spChg>
        <pc:spChg chg="mod">
          <ac:chgData name="sruthy s" userId="52ee26211da858fb" providerId="LiveId" clId="{9ED76DAA-1084-47A7-B2D5-3D2C96FD90F4}" dt="2023-02-03T09:55:57.779" v="4655" actId="20577"/>
          <ac:spMkLst>
            <pc:docMk/>
            <pc:sldMk cId="1349361360" sldId="369"/>
            <ac:spMk id="9" creationId="{7206D0B7-2E03-5D09-A86A-B8839DEAFCDF}"/>
          </ac:spMkLst>
        </pc:spChg>
        <pc:graphicFrameChg chg="del">
          <ac:chgData name="sruthy s" userId="52ee26211da858fb" providerId="LiveId" clId="{9ED76DAA-1084-47A7-B2D5-3D2C96FD90F4}" dt="2023-02-02T10:41:37.054" v="426" actId="478"/>
          <ac:graphicFrameMkLst>
            <pc:docMk/>
            <pc:sldMk cId="1349361360" sldId="369"/>
            <ac:graphicFrameMk id="8" creationId="{18472B67-E397-A9A4-6999-08BD53C1CF2E}"/>
          </ac:graphicFrameMkLst>
        </pc:graphicFrameChg>
        <pc:picChg chg="add mod">
          <ac:chgData name="sruthy s" userId="52ee26211da858fb" providerId="LiveId" clId="{9ED76DAA-1084-47A7-B2D5-3D2C96FD90F4}" dt="2023-02-02T10:42:00.592" v="430" actId="14100"/>
          <ac:picMkLst>
            <pc:docMk/>
            <pc:sldMk cId="1349361360" sldId="369"/>
            <ac:picMk id="5" creationId="{84E1676C-2B25-AEBF-DEFB-AEE2125A6F5F}"/>
          </ac:picMkLst>
        </pc:picChg>
      </pc:sldChg>
      <pc:sldChg chg="modSp add mod ord">
        <pc:chgData name="sruthy s" userId="52ee26211da858fb" providerId="LiveId" clId="{9ED76DAA-1084-47A7-B2D5-3D2C96FD90F4}" dt="2023-02-03T09:56:57.912" v="4665" actId="20577"/>
        <pc:sldMkLst>
          <pc:docMk/>
          <pc:sldMk cId="3149276768" sldId="370"/>
        </pc:sldMkLst>
        <pc:spChg chg="mod">
          <ac:chgData name="sruthy s" userId="52ee26211da858fb" providerId="LiveId" clId="{9ED76DAA-1084-47A7-B2D5-3D2C96FD90F4}" dt="2023-02-03T09:45:41.626" v="4588" actId="255"/>
          <ac:spMkLst>
            <pc:docMk/>
            <pc:sldMk cId="3149276768" sldId="370"/>
            <ac:spMk id="2" creationId="{A8704A28-E62C-2E4A-A2A4-AD85CB6126A2}"/>
          </ac:spMkLst>
        </pc:spChg>
        <pc:spChg chg="mod">
          <ac:chgData name="sruthy s" userId="52ee26211da858fb" providerId="LiveId" clId="{9ED76DAA-1084-47A7-B2D5-3D2C96FD90F4}" dt="2023-02-03T09:56:57.912" v="4665" actId="20577"/>
          <ac:spMkLst>
            <pc:docMk/>
            <pc:sldMk cId="3149276768" sldId="370"/>
            <ac:spMk id="5" creationId="{F3028886-D5D8-C370-8A37-95CE3E09F852}"/>
          </ac:spMkLst>
        </pc:spChg>
        <pc:cxnChg chg="mod">
          <ac:chgData name="sruthy s" userId="52ee26211da858fb" providerId="LiveId" clId="{9ED76DAA-1084-47A7-B2D5-3D2C96FD90F4}" dt="2023-02-02T11:00:47.472" v="730" actId="14100"/>
          <ac:cxnSpMkLst>
            <pc:docMk/>
            <pc:sldMk cId="3149276768" sldId="370"/>
            <ac:cxnSpMk id="6" creationId="{4D6EE753-BEBB-4348-896E-73627FDDCF64}"/>
          </ac:cxnSpMkLst>
        </pc:cxnChg>
      </pc:sldChg>
      <pc:sldChg chg="addSp delSp modSp add mod ord">
        <pc:chgData name="sruthy s" userId="52ee26211da858fb" providerId="LiveId" clId="{9ED76DAA-1084-47A7-B2D5-3D2C96FD90F4}" dt="2023-02-03T09:57:16.007" v="4667" actId="20577"/>
        <pc:sldMkLst>
          <pc:docMk/>
          <pc:sldMk cId="2148609373" sldId="371"/>
        </pc:sldMkLst>
        <pc:spChg chg="mod">
          <ac:chgData name="sruthy s" userId="52ee26211da858fb" providerId="LiveId" clId="{9ED76DAA-1084-47A7-B2D5-3D2C96FD90F4}" dt="2023-02-02T11:02:46.267" v="749" actId="255"/>
          <ac:spMkLst>
            <pc:docMk/>
            <pc:sldMk cId="2148609373" sldId="371"/>
            <ac:spMk id="3" creationId="{6339315B-8AAE-A946-ABBF-894F2E4B1338}"/>
          </ac:spMkLst>
        </pc:spChg>
        <pc:spChg chg="add del mod">
          <ac:chgData name="sruthy s" userId="52ee26211da858fb" providerId="LiveId" clId="{9ED76DAA-1084-47A7-B2D5-3D2C96FD90F4}" dt="2023-02-02T11:03:00.684" v="751"/>
          <ac:spMkLst>
            <pc:docMk/>
            <pc:sldMk cId="2148609373" sldId="371"/>
            <ac:spMk id="4" creationId="{2C3A5E41-517D-056D-A63D-110301A154BF}"/>
          </ac:spMkLst>
        </pc:spChg>
        <pc:spChg chg="mod">
          <ac:chgData name="sruthy s" userId="52ee26211da858fb" providerId="LiveId" clId="{9ED76DAA-1084-47A7-B2D5-3D2C96FD90F4}" dt="2023-02-03T09:57:16.007" v="4667" actId="20577"/>
          <ac:spMkLst>
            <pc:docMk/>
            <pc:sldMk cId="2148609373" sldId="371"/>
            <ac:spMk id="9" creationId="{7206D0B7-2E03-5D09-A86A-B8839DEAFCDF}"/>
          </ac:spMkLst>
        </pc:spChg>
        <pc:graphicFrameChg chg="add mod">
          <ac:chgData name="sruthy s" userId="52ee26211da858fb" providerId="LiveId" clId="{9ED76DAA-1084-47A7-B2D5-3D2C96FD90F4}" dt="2023-02-02T11:03:11.018" v="753" actId="14100"/>
          <ac:graphicFrameMkLst>
            <pc:docMk/>
            <pc:sldMk cId="2148609373" sldId="371"/>
            <ac:graphicFrameMk id="6" creationId="{AF80E3BC-1638-0BD0-E482-9BC2995E2D64}"/>
          </ac:graphicFrameMkLst>
        </pc:graphicFrameChg>
        <pc:picChg chg="del">
          <ac:chgData name="sruthy s" userId="52ee26211da858fb" providerId="LiveId" clId="{9ED76DAA-1084-47A7-B2D5-3D2C96FD90F4}" dt="2023-02-02T11:02:50.672" v="750" actId="478"/>
          <ac:picMkLst>
            <pc:docMk/>
            <pc:sldMk cId="2148609373" sldId="371"/>
            <ac:picMk id="5" creationId="{84E1676C-2B25-AEBF-DEFB-AEE2125A6F5F}"/>
          </ac:picMkLst>
        </pc:picChg>
      </pc:sldChg>
      <pc:sldChg chg="addSp delSp modSp add mod">
        <pc:chgData name="sruthy s" userId="52ee26211da858fb" providerId="LiveId" clId="{9ED76DAA-1084-47A7-B2D5-3D2C96FD90F4}" dt="2023-02-03T09:23:59.595" v="4520"/>
        <pc:sldMkLst>
          <pc:docMk/>
          <pc:sldMk cId="4091638187" sldId="372"/>
        </pc:sldMkLst>
        <pc:spChg chg="mod">
          <ac:chgData name="sruthy s" userId="52ee26211da858fb" providerId="LiveId" clId="{9ED76DAA-1084-47A7-B2D5-3D2C96FD90F4}" dt="2023-02-02T11:09:49.068" v="848" actId="20577"/>
          <ac:spMkLst>
            <pc:docMk/>
            <pc:sldMk cId="4091638187" sldId="372"/>
            <ac:spMk id="3" creationId="{6339315B-8AAE-A946-ABBF-894F2E4B1338}"/>
          </ac:spMkLst>
        </pc:spChg>
        <pc:spChg chg="add mod">
          <ac:chgData name="sruthy s" userId="52ee26211da858fb" providerId="LiveId" clId="{9ED76DAA-1084-47A7-B2D5-3D2C96FD90F4}" dt="2023-02-02T12:14:50.842" v="986" actId="1076"/>
          <ac:spMkLst>
            <pc:docMk/>
            <pc:sldMk cId="4091638187" sldId="372"/>
            <ac:spMk id="4" creationId="{F98B3995-2A28-DD70-14C0-AB3A20E7B02C}"/>
          </ac:spMkLst>
        </pc:spChg>
        <pc:spChg chg="add mod">
          <ac:chgData name="sruthy s" userId="52ee26211da858fb" providerId="LiveId" clId="{9ED76DAA-1084-47A7-B2D5-3D2C96FD90F4}" dt="2023-02-03T09:23:59.595" v="4520"/>
          <ac:spMkLst>
            <pc:docMk/>
            <pc:sldMk cId="4091638187" sldId="372"/>
            <ac:spMk id="7" creationId="{171FB37B-7509-E36E-4479-CA8DEA435451}"/>
          </ac:spMkLst>
        </pc:spChg>
        <pc:spChg chg="del mod">
          <ac:chgData name="sruthy s" userId="52ee26211da858fb" providerId="LiveId" clId="{9ED76DAA-1084-47A7-B2D5-3D2C96FD90F4}" dt="2023-02-02T11:13:44.974" v="860" actId="478"/>
          <ac:spMkLst>
            <pc:docMk/>
            <pc:sldMk cId="4091638187" sldId="372"/>
            <ac:spMk id="9" creationId="{7206D0B7-2E03-5D09-A86A-B8839DEAFCDF}"/>
          </ac:spMkLst>
        </pc:spChg>
        <pc:graphicFrameChg chg="add mod">
          <ac:chgData name="sruthy s" userId="52ee26211da858fb" providerId="LiveId" clId="{9ED76DAA-1084-47A7-B2D5-3D2C96FD90F4}" dt="2023-02-02T12:18:28.184" v="995" actId="14100"/>
          <ac:graphicFrameMkLst>
            <pc:docMk/>
            <pc:sldMk cId="4091638187" sldId="372"/>
            <ac:graphicFrameMk id="5" creationId="{F1A8B901-E94F-CE77-5E6A-E0663A5EA5FB}"/>
          </ac:graphicFrameMkLst>
        </pc:graphicFrameChg>
        <pc:graphicFrameChg chg="del">
          <ac:chgData name="sruthy s" userId="52ee26211da858fb" providerId="LiveId" clId="{9ED76DAA-1084-47A7-B2D5-3D2C96FD90F4}" dt="2023-02-02T11:10:02.136" v="849" actId="478"/>
          <ac:graphicFrameMkLst>
            <pc:docMk/>
            <pc:sldMk cId="4091638187" sldId="372"/>
            <ac:graphicFrameMk id="6" creationId="{AF80E3BC-1638-0BD0-E482-9BC2995E2D64}"/>
          </ac:graphicFrameMkLst>
        </pc:graphicFrameChg>
      </pc:sldChg>
      <pc:sldChg chg="addSp delSp modSp add mod">
        <pc:chgData name="sruthy s" userId="52ee26211da858fb" providerId="LiveId" clId="{9ED76DAA-1084-47A7-B2D5-3D2C96FD90F4}" dt="2023-02-03T09:46:42.527" v="4594" actId="2711"/>
        <pc:sldMkLst>
          <pc:docMk/>
          <pc:sldMk cId="1172195821" sldId="373"/>
        </pc:sldMkLst>
        <pc:spChg chg="add del mod">
          <ac:chgData name="sruthy s" userId="52ee26211da858fb" providerId="LiveId" clId="{9ED76DAA-1084-47A7-B2D5-3D2C96FD90F4}" dt="2023-02-03T09:46:24.983" v="4591" actId="255"/>
          <ac:spMkLst>
            <pc:docMk/>
            <pc:sldMk cId="1172195821" sldId="373"/>
            <ac:spMk id="3" creationId="{6339315B-8AAE-A946-ABBF-894F2E4B1338}"/>
          </ac:spMkLst>
        </pc:spChg>
        <pc:spChg chg="add del">
          <ac:chgData name="sruthy s" userId="52ee26211da858fb" providerId="LiveId" clId="{9ED76DAA-1084-47A7-B2D5-3D2C96FD90F4}" dt="2023-02-02T12:03:48.124" v="891"/>
          <ac:spMkLst>
            <pc:docMk/>
            <pc:sldMk cId="1172195821" sldId="373"/>
            <ac:spMk id="4" creationId="{F98B3995-2A28-DD70-14C0-AB3A20E7B02C}"/>
          </ac:spMkLst>
        </pc:spChg>
        <pc:spChg chg="del mod">
          <ac:chgData name="sruthy s" userId="52ee26211da858fb" providerId="LiveId" clId="{9ED76DAA-1084-47A7-B2D5-3D2C96FD90F4}" dt="2023-02-02T12:03:38.009" v="888" actId="478"/>
          <ac:spMkLst>
            <pc:docMk/>
            <pc:sldMk cId="1172195821" sldId="373"/>
            <ac:spMk id="7" creationId="{171FB37B-7509-E36E-4479-CA8DEA435451}"/>
          </ac:spMkLst>
        </pc:spChg>
        <pc:spChg chg="add del mod">
          <ac:chgData name="sruthy s" userId="52ee26211da858fb" providerId="LiveId" clId="{9ED76DAA-1084-47A7-B2D5-3D2C96FD90F4}" dt="2023-02-02T12:59:50.814" v="1024"/>
          <ac:spMkLst>
            <pc:docMk/>
            <pc:sldMk cId="1172195821" sldId="373"/>
            <ac:spMk id="11" creationId="{EE9FB182-BAA6-8DAE-56B8-D39058803DC9}"/>
          </ac:spMkLst>
        </pc:spChg>
        <pc:spChg chg="add del mod">
          <ac:chgData name="sruthy s" userId="52ee26211da858fb" providerId="LiveId" clId="{9ED76DAA-1084-47A7-B2D5-3D2C96FD90F4}" dt="2023-02-02T13:45:44.738" v="1226" actId="478"/>
          <ac:spMkLst>
            <pc:docMk/>
            <pc:sldMk cId="1172195821" sldId="373"/>
            <ac:spMk id="12" creationId="{686EBB0C-7243-EA2E-CC63-4F17711F8FA7}"/>
          </ac:spMkLst>
        </pc:spChg>
        <pc:spChg chg="add del mod">
          <ac:chgData name="sruthy s" userId="52ee26211da858fb" providerId="LiveId" clId="{9ED76DAA-1084-47A7-B2D5-3D2C96FD90F4}" dt="2023-02-02T13:45:58.995" v="1229" actId="478"/>
          <ac:spMkLst>
            <pc:docMk/>
            <pc:sldMk cId="1172195821" sldId="373"/>
            <ac:spMk id="13" creationId="{E24FC1CD-8CE7-B88C-D14F-24B3CF5B3661}"/>
          </ac:spMkLst>
        </pc:spChg>
        <pc:spChg chg="add del mod">
          <ac:chgData name="sruthy s" userId="52ee26211da858fb" providerId="LiveId" clId="{9ED76DAA-1084-47A7-B2D5-3D2C96FD90F4}" dt="2023-02-02T13:49:29.243" v="1246" actId="478"/>
          <ac:spMkLst>
            <pc:docMk/>
            <pc:sldMk cId="1172195821" sldId="373"/>
            <ac:spMk id="14" creationId="{3B5F86F3-7663-58FD-E959-51E330129EAD}"/>
          </ac:spMkLst>
        </pc:spChg>
        <pc:spChg chg="add del mod">
          <ac:chgData name="sruthy s" userId="52ee26211da858fb" providerId="LiveId" clId="{9ED76DAA-1084-47A7-B2D5-3D2C96FD90F4}" dt="2023-02-02T13:51:38.733" v="1281" actId="478"/>
          <ac:spMkLst>
            <pc:docMk/>
            <pc:sldMk cId="1172195821" sldId="373"/>
            <ac:spMk id="15" creationId="{135605C8-FA3C-A73E-05F6-F8E8FC1D0B60}"/>
          </ac:spMkLst>
        </pc:spChg>
        <pc:spChg chg="add del mod">
          <ac:chgData name="sruthy s" userId="52ee26211da858fb" providerId="LiveId" clId="{9ED76DAA-1084-47A7-B2D5-3D2C96FD90F4}" dt="2023-02-02T13:12:17.581" v="1150" actId="478"/>
          <ac:spMkLst>
            <pc:docMk/>
            <pc:sldMk cId="1172195821" sldId="373"/>
            <ac:spMk id="17" creationId="{0DA3BD00-1781-203B-411E-BBEEF5BCD84E}"/>
          </ac:spMkLst>
        </pc:spChg>
        <pc:spChg chg="add del">
          <ac:chgData name="sruthy s" userId="52ee26211da858fb" providerId="LiveId" clId="{9ED76DAA-1084-47A7-B2D5-3D2C96FD90F4}" dt="2023-02-02T13:49:38.485" v="1248" actId="478"/>
          <ac:spMkLst>
            <pc:docMk/>
            <pc:sldMk cId="1172195821" sldId="373"/>
            <ac:spMk id="25" creationId="{653B6708-72EB-294E-D9DB-3402859199C9}"/>
          </ac:spMkLst>
        </pc:spChg>
        <pc:spChg chg="add del mod">
          <ac:chgData name="sruthy s" userId="52ee26211da858fb" providerId="LiveId" clId="{9ED76DAA-1084-47A7-B2D5-3D2C96FD90F4}" dt="2023-02-02T13:50:00.707" v="1254" actId="22"/>
          <ac:spMkLst>
            <pc:docMk/>
            <pc:sldMk cId="1172195821" sldId="373"/>
            <ac:spMk id="27" creationId="{5CCD3C80-E562-1752-45BD-6638E6801635}"/>
          </ac:spMkLst>
        </pc:spChg>
        <pc:spChg chg="add del mod">
          <ac:chgData name="sruthy s" userId="52ee26211da858fb" providerId="LiveId" clId="{9ED76DAA-1084-47A7-B2D5-3D2C96FD90F4}" dt="2023-02-02T13:50:15.073" v="1258" actId="767"/>
          <ac:spMkLst>
            <pc:docMk/>
            <pc:sldMk cId="1172195821" sldId="373"/>
            <ac:spMk id="28" creationId="{C6875674-77E5-2A90-4BEA-0FDB14B59B81}"/>
          </ac:spMkLst>
        </pc:spChg>
        <pc:spChg chg="add del mod">
          <ac:chgData name="sruthy s" userId="52ee26211da858fb" providerId="LiveId" clId="{9ED76DAA-1084-47A7-B2D5-3D2C96FD90F4}" dt="2023-02-02T13:50:14.487" v="1257" actId="767"/>
          <ac:spMkLst>
            <pc:docMk/>
            <pc:sldMk cId="1172195821" sldId="373"/>
            <ac:spMk id="29" creationId="{3742239F-8CD8-6AFD-E2D6-F5DA4B357161}"/>
          </ac:spMkLst>
        </pc:spChg>
        <pc:spChg chg="add del mod">
          <ac:chgData name="sruthy s" userId="52ee26211da858fb" providerId="LiveId" clId="{9ED76DAA-1084-47A7-B2D5-3D2C96FD90F4}" dt="2023-02-03T09:46:34.471" v="4592" actId="2711"/>
          <ac:spMkLst>
            <pc:docMk/>
            <pc:sldMk cId="1172195821" sldId="373"/>
            <ac:spMk id="30" creationId="{79F34552-C3DF-E213-02F1-AD0C1342F9BC}"/>
          </ac:spMkLst>
        </pc:spChg>
        <pc:spChg chg="add mod">
          <ac:chgData name="sruthy s" userId="52ee26211da858fb" providerId="LiveId" clId="{9ED76DAA-1084-47A7-B2D5-3D2C96FD90F4}" dt="2023-02-03T09:46:42.527" v="4594" actId="2711"/>
          <ac:spMkLst>
            <pc:docMk/>
            <pc:sldMk cId="1172195821" sldId="373"/>
            <ac:spMk id="32" creationId="{194A235A-25A3-C375-1EA4-1E8721EB5A2D}"/>
          </ac:spMkLst>
        </pc:spChg>
        <pc:graphicFrameChg chg="add del mod">
          <ac:chgData name="sruthy s" userId="52ee26211da858fb" providerId="LiveId" clId="{9ED76DAA-1084-47A7-B2D5-3D2C96FD90F4}" dt="2023-02-02T13:11:23.703" v="1138" actId="478"/>
          <ac:graphicFrameMkLst>
            <pc:docMk/>
            <pc:sldMk cId="1172195821" sldId="373"/>
            <ac:graphicFrameMk id="2" creationId="{F931D242-83FC-471E-9293-904C1DB4301B}"/>
          </ac:graphicFrameMkLst>
        </pc:graphicFrameChg>
        <pc:graphicFrameChg chg="del">
          <ac:chgData name="sruthy s" userId="52ee26211da858fb" providerId="LiveId" clId="{9ED76DAA-1084-47A7-B2D5-3D2C96FD90F4}" dt="2023-02-02T12:03:23.752" v="883" actId="478"/>
          <ac:graphicFrameMkLst>
            <pc:docMk/>
            <pc:sldMk cId="1172195821" sldId="373"/>
            <ac:graphicFrameMk id="5" creationId="{F1A8B901-E94F-CE77-5E6A-E0663A5EA5FB}"/>
          </ac:graphicFrameMkLst>
        </pc:graphicFrameChg>
        <pc:graphicFrameChg chg="add mod">
          <ac:chgData name="sruthy s" userId="52ee26211da858fb" providerId="LiveId" clId="{9ED76DAA-1084-47A7-B2D5-3D2C96FD90F4}" dt="2023-02-02T12:06:02.307" v="901"/>
          <ac:graphicFrameMkLst>
            <pc:docMk/>
            <pc:sldMk cId="1172195821" sldId="373"/>
            <ac:graphicFrameMk id="6" creationId="{F931D242-83FC-471E-9293-904C1DB4301B}"/>
          </ac:graphicFrameMkLst>
        </pc:graphicFrameChg>
        <pc:graphicFrameChg chg="add del mod">
          <ac:chgData name="sruthy s" userId="52ee26211da858fb" providerId="LiveId" clId="{9ED76DAA-1084-47A7-B2D5-3D2C96FD90F4}" dt="2023-02-02T13:16:32.009" v="1161" actId="478"/>
          <ac:graphicFrameMkLst>
            <pc:docMk/>
            <pc:sldMk cId="1172195821" sldId="373"/>
            <ac:graphicFrameMk id="8" creationId="{F931D242-83FC-471E-9293-904C1DB4301B}"/>
          </ac:graphicFrameMkLst>
        </pc:graphicFrameChg>
        <pc:graphicFrameChg chg="add del mod">
          <ac:chgData name="sruthy s" userId="52ee26211da858fb" providerId="LiveId" clId="{9ED76DAA-1084-47A7-B2D5-3D2C96FD90F4}" dt="2023-02-02T13:16:33.924" v="1162" actId="478"/>
          <ac:graphicFrameMkLst>
            <pc:docMk/>
            <pc:sldMk cId="1172195821" sldId="373"/>
            <ac:graphicFrameMk id="9" creationId="{F931D242-83FC-471E-9293-904C1DB4301B}"/>
          </ac:graphicFrameMkLst>
        </pc:graphicFrameChg>
        <pc:graphicFrameChg chg="add del mod">
          <ac:chgData name="sruthy s" userId="52ee26211da858fb" providerId="LiveId" clId="{9ED76DAA-1084-47A7-B2D5-3D2C96FD90F4}" dt="2023-02-02T13:16:37.812" v="1163" actId="478"/>
          <ac:graphicFrameMkLst>
            <pc:docMk/>
            <pc:sldMk cId="1172195821" sldId="373"/>
            <ac:graphicFrameMk id="10" creationId="{F931D242-83FC-471E-9293-904C1DB4301B}"/>
          </ac:graphicFrameMkLst>
        </pc:graphicFrameChg>
        <pc:graphicFrameChg chg="add del mod">
          <ac:chgData name="sruthy s" userId="52ee26211da858fb" providerId="LiveId" clId="{9ED76DAA-1084-47A7-B2D5-3D2C96FD90F4}" dt="2023-02-02T13:16:29.150" v="1160" actId="478"/>
          <ac:graphicFrameMkLst>
            <pc:docMk/>
            <pc:sldMk cId="1172195821" sldId="373"/>
            <ac:graphicFrameMk id="18" creationId="{F931D242-83FC-471E-9293-904C1DB4301B}"/>
          </ac:graphicFrameMkLst>
        </pc:graphicFrameChg>
        <pc:graphicFrameChg chg="add del mod">
          <ac:chgData name="sruthy s" userId="52ee26211da858fb" providerId="LiveId" clId="{9ED76DAA-1084-47A7-B2D5-3D2C96FD90F4}" dt="2023-02-02T13:41:37.165" v="1191" actId="478"/>
          <ac:graphicFrameMkLst>
            <pc:docMk/>
            <pc:sldMk cId="1172195821" sldId="373"/>
            <ac:graphicFrameMk id="19" creationId="{F931D242-83FC-471E-9293-904C1DB4301B}"/>
          </ac:graphicFrameMkLst>
        </pc:graphicFrameChg>
        <pc:graphicFrameChg chg="add del mod">
          <ac:chgData name="sruthy s" userId="52ee26211da858fb" providerId="LiveId" clId="{9ED76DAA-1084-47A7-B2D5-3D2C96FD90F4}" dt="2023-02-02T13:21:34.684" v="1180" actId="478"/>
          <ac:graphicFrameMkLst>
            <pc:docMk/>
            <pc:sldMk cId="1172195821" sldId="373"/>
            <ac:graphicFrameMk id="20" creationId="{F931D242-83FC-471E-9293-904C1DB4301B}"/>
          </ac:graphicFrameMkLst>
        </pc:graphicFrameChg>
        <pc:graphicFrameChg chg="add del mod">
          <ac:chgData name="sruthy s" userId="52ee26211da858fb" providerId="LiveId" clId="{9ED76DAA-1084-47A7-B2D5-3D2C96FD90F4}" dt="2023-02-02T13:41:40.177" v="1192" actId="478"/>
          <ac:graphicFrameMkLst>
            <pc:docMk/>
            <pc:sldMk cId="1172195821" sldId="373"/>
            <ac:graphicFrameMk id="21" creationId="{F931D242-83FC-471E-9293-904C1DB4301B}"/>
          </ac:graphicFrameMkLst>
        </pc:graphicFrameChg>
        <pc:graphicFrameChg chg="add mod">
          <ac:chgData name="sruthy s" userId="52ee26211da858fb" providerId="LiveId" clId="{9ED76DAA-1084-47A7-B2D5-3D2C96FD90F4}" dt="2023-02-02T13:49:59.296" v="1252" actId="1076"/>
          <ac:graphicFrameMkLst>
            <pc:docMk/>
            <pc:sldMk cId="1172195821" sldId="373"/>
            <ac:graphicFrameMk id="22" creationId="{FA5B94AD-965F-22A7-DB80-CEF70592F356}"/>
          </ac:graphicFrameMkLst>
        </pc:graphicFrameChg>
        <pc:graphicFrameChg chg="add mod">
          <ac:chgData name="sruthy s" userId="52ee26211da858fb" providerId="LiveId" clId="{9ED76DAA-1084-47A7-B2D5-3D2C96FD90F4}" dt="2023-02-02T13:55:28.248" v="1376" actId="207"/>
          <ac:graphicFrameMkLst>
            <pc:docMk/>
            <pc:sldMk cId="1172195821" sldId="373"/>
            <ac:graphicFrameMk id="23" creationId="{FA5B94AD-965F-22A7-DB80-CEF70592F356}"/>
          </ac:graphicFrameMkLst>
        </pc:graphicFrameChg>
      </pc:sldChg>
      <pc:sldChg chg="addSp delSp modSp add mod">
        <pc:chgData name="sruthy s" userId="52ee26211da858fb" providerId="LiveId" clId="{9ED76DAA-1084-47A7-B2D5-3D2C96FD90F4}" dt="2023-02-03T09:47:11.096" v="4599" actId="255"/>
        <pc:sldMkLst>
          <pc:docMk/>
          <pc:sldMk cId="1823165607" sldId="374"/>
        </pc:sldMkLst>
        <pc:spChg chg="del">
          <ac:chgData name="sruthy s" userId="52ee26211da858fb" providerId="LiveId" clId="{9ED76DAA-1084-47A7-B2D5-3D2C96FD90F4}" dt="2023-02-02T16:11:03.549" v="2562" actId="478"/>
          <ac:spMkLst>
            <pc:docMk/>
            <pc:sldMk cId="1823165607" sldId="374"/>
            <ac:spMk id="3" creationId="{6339315B-8AAE-A946-ABBF-894F2E4B1338}"/>
          </ac:spMkLst>
        </pc:spChg>
        <pc:spChg chg="add del mod">
          <ac:chgData name="sruthy s" userId="52ee26211da858fb" providerId="LiveId" clId="{9ED76DAA-1084-47A7-B2D5-3D2C96FD90F4}" dt="2023-02-02T16:11:09.365" v="2563" actId="478"/>
          <ac:spMkLst>
            <pc:docMk/>
            <pc:sldMk cId="1823165607" sldId="374"/>
            <ac:spMk id="6" creationId="{5DA6FABF-5C81-7153-B5A3-EBE3D9A13E07}"/>
          </ac:spMkLst>
        </pc:spChg>
        <pc:spChg chg="mod">
          <ac:chgData name="sruthy s" userId="52ee26211da858fb" providerId="LiveId" clId="{9ED76DAA-1084-47A7-B2D5-3D2C96FD90F4}" dt="2023-02-03T09:47:00.337" v="4596" actId="255"/>
          <ac:spMkLst>
            <pc:docMk/>
            <pc:sldMk cId="1823165607" sldId="374"/>
            <ac:spMk id="14" creationId="{3B5F86F3-7663-58FD-E959-51E330129EAD}"/>
          </ac:spMkLst>
        </pc:spChg>
        <pc:spChg chg="mod">
          <ac:chgData name="sruthy s" userId="52ee26211da858fb" providerId="LiveId" clId="{9ED76DAA-1084-47A7-B2D5-3D2C96FD90F4}" dt="2023-02-03T09:47:11.096" v="4599" actId="255"/>
          <ac:spMkLst>
            <pc:docMk/>
            <pc:sldMk cId="1823165607" sldId="374"/>
            <ac:spMk id="15" creationId="{135605C8-FA3C-A73E-05F6-F8E8FC1D0B60}"/>
          </ac:spMkLst>
        </pc:spChg>
        <pc:graphicFrameChg chg="add mod">
          <ac:chgData name="sruthy s" userId="52ee26211da858fb" providerId="LiveId" clId="{9ED76DAA-1084-47A7-B2D5-3D2C96FD90F4}" dt="2023-02-02T13:55:35.859" v="1377" actId="207"/>
          <ac:graphicFrameMkLst>
            <pc:docMk/>
            <pc:sldMk cId="1823165607" sldId="374"/>
            <ac:graphicFrameMk id="2" creationId="{FA5B94AD-965F-22A7-DB80-CEF70592F356}"/>
          </ac:graphicFrameMkLst>
        </pc:graphicFrameChg>
        <pc:graphicFrameChg chg="add mod">
          <ac:chgData name="sruthy s" userId="52ee26211da858fb" providerId="LiveId" clId="{9ED76DAA-1084-47A7-B2D5-3D2C96FD90F4}" dt="2023-02-02T13:55:41.264" v="1378" actId="207"/>
          <ac:graphicFrameMkLst>
            <pc:docMk/>
            <pc:sldMk cId="1823165607" sldId="374"/>
            <ac:graphicFrameMk id="4" creationId="{FA5B94AD-965F-22A7-DB80-CEF70592F356}"/>
          </ac:graphicFrameMkLst>
        </pc:graphicFrameChg>
        <pc:graphicFrameChg chg="del">
          <ac:chgData name="sruthy s" userId="52ee26211da858fb" providerId="LiveId" clId="{9ED76DAA-1084-47A7-B2D5-3D2C96FD90F4}" dt="2023-02-02T13:46:34.565" v="1231" actId="478"/>
          <ac:graphicFrameMkLst>
            <pc:docMk/>
            <pc:sldMk cId="1823165607" sldId="374"/>
            <ac:graphicFrameMk id="22" creationId="{FA5B94AD-965F-22A7-DB80-CEF70592F356}"/>
          </ac:graphicFrameMkLst>
        </pc:graphicFrameChg>
        <pc:graphicFrameChg chg="del">
          <ac:chgData name="sruthy s" userId="52ee26211da858fb" providerId="LiveId" clId="{9ED76DAA-1084-47A7-B2D5-3D2C96FD90F4}" dt="2023-02-02T13:46:37.609" v="1232" actId="478"/>
          <ac:graphicFrameMkLst>
            <pc:docMk/>
            <pc:sldMk cId="1823165607" sldId="374"/>
            <ac:graphicFrameMk id="23" creationId="{FA5B94AD-965F-22A7-DB80-CEF70592F356}"/>
          </ac:graphicFrameMkLst>
        </pc:graphicFrameChg>
      </pc:sldChg>
      <pc:sldChg chg="addSp delSp modSp add mod">
        <pc:chgData name="sruthy s" userId="52ee26211da858fb" providerId="LiveId" clId="{9ED76DAA-1084-47A7-B2D5-3D2C96FD90F4}" dt="2023-02-03T09:18:15.960" v="4503" actId="20577"/>
        <pc:sldMkLst>
          <pc:docMk/>
          <pc:sldMk cId="4040129770" sldId="375"/>
        </pc:sldMkLst>
        <pc:spChg chg="mod">
          <ac:chgData name="sruthy s" userId="52ee26211da858fb" providerId="LiveId" clId="{9ED76DAA-1084-47A7-B2D5-3D2C96FD90F4}" dt="2023-02-02T14:11:09.466" v="1511" actId="20577"/>
          <ac:spMkLst>
            <pc:docMk/>
            <pc:sldMk cId="4040129770" sldId="375"/>
            <ac:spMk id="3" creationId="{6339315B-8AAE-A946-ABBF-894F2E4B1338}"/>
          </ac:spMkLst>
        </pc:spChg>
        <pc:spChg chg="add del mod">
          <ac:chgData name="sruthy s" userId="52ee26211da858fb" providerId="LiveId" clId="{9ED76DAA-1084-47A7-B2D5-3D2C96FD90F4}" dt="2023-02-02T14:12:44.720" v="1521" actId="478"/>
          <ac:spMkLst>
            <pc:docMk/>
            <pc:sldMk cId="4040129770" sldId="375"/>
            <ac:spMk id="4" creationId="{2A33482F-752F-4E7F-B3C5-6A708F4D3FDA}"/>
          </ac:spMkLst>
        </pc:spChg>
        <pc:spChg chg="mod">
          <ac:chgData name="sruthy s" userId="52ee26211da858fb" providerId="LiveId" clId="{9ED76DAA-1084-47A7-B2D5-3D2C96FD90F4}" dt="2023-02-03T09:18:15.960" v="4503" actId="20577"/>
          <ac:spMkLst>
            <pc:docMk/>
            <pc:sldMk cId="4040129770" sldId="375"/>
            <ac:spMk id="9" creationId="{7206D0B7-2E03-5D09-A86A-B8839DEAFCDF}"/>
          </ac:spMkLst>
        </pc:spChg>
        <pc:graphicFrameChg chg="add mod">
          <ac:chgData name="sruthy s" userId="52ee26211da858fb" providerId="LiveId" clId="{9ED76DAA-1084-47A7-B2D5-3D2C96FD90F4}" dt="2023-02-02T14:15:29.832" v="1564"/>
          <ac:graphicFrameMkLst>
            <pc:docMk/>
            <pc:sldMk cId="4040129770" sldId="375"/>
            <ac:graphicFrameMk id="6" creationId="{FA5B94AD-965F-22A7-DB80-CEF70592F356}"/>
          </ac:graphicFrameMkLst>
        </pc:graphicFrameChg>
        <pc:picChg chg="del">
          <ac:chgData name="sruthy s" userId="52ee26211da858fb" providerId="LiveId" clId="{9ED76DAA-1084-47A7-B2D5-3D2C96FD90F4}" dt="2023-02-02T14:11:13.095" v="1512" actId="478"/>
          <ac:picMkLst>
            <pc:docMk/>
            <pc:sldMk cId="4040129770" sldId="375"/>
            <ac:picMk id="5" creationId="{84E1676C-2B25-AEBF-DEFB-AEE2125A6F5F}"/>
          </ac:picMkLst>
        </pc:picChg>
      </pc:sldChg>
      <pc:sldChg chg="addSp delSp modSp add mod ord">
        <pc:chgData name="sruthy s" userId="52ee26211da858fb" providerId="LiveId" clId="{9ED76DAA-1084-47A7-B2D5-3D2C96FD90F4}" dt="2023-02-03T09:48:22.143" v="4605" actId="2711"/>
        <pc:sldMkLst>
          <pc:docMk/>
          <pc:sldMk cId="2418998375" sldId="376"/>
        </pc:sldMkLst>
        <pc:spChg chg="mod">
          <ac:chgData name="sruthy s" userId="52ee26211da858fb" providerId="LiveId" clId="{9ED76DAA-1084-47A7-B2D5-3D2C96FD90F4}" dt="2023-02-03T09:27:00.010" v="4523"/>
          <ac:spMkLst>
            <pc:docMk/>
            <pc:sldMk cId="2418998375" sldId="376"/>
            <ac:spMk id="3" creationId="{6339315B-8AAE-A946-ABBF-894F2E4B1338}"/>
          </ac:spMkLst>
        </pc:spChg>
        <pc:spChg chg="mod">
          <ac:chgData name="sruthy s" userId="52ee26211da858fb" providerId="LiveId" clId="{9ED76DAA-1084-47A7-B2D5-3D2C96FD90F4}" dt="2023-02-03T09:48:14.630" v="4604" actId="255"/>
          <ac:spMkLst>
            <pc:docMk/>
            <pc:sldMk cId="2418998375" sldId="376"/>
            <ac:spMk id="30" creationId="{79F34552-C3DF-E213-02F1-AD0C1342F9BC}"/>
          </ac:spMkLst>
        </pc:spChg>
        <pc:spChg chg="mod">
          <ac:chgData name="sruthy s" userId="52ee26211da858fb" providerId="LiveId" clId="{9ED76DAA-1084-47A7-B2D5-3D2C96FD90F4}" dt="2023-02-03T09:48:22.143" v="4605" actId="2711"/>
          <ac:spMkLst>
            <pc:docMk/>
            <pc:sldMk cId="2418998375" sldId="376"/>
            <ac:spMk id="32" creationId="{194A235A-25A3-C375-1EA4-1E8721EB5A2D}"/>
          </ac:spMkLst>
        </pc:spChg>
        <pc:graphicFrameChg chg="add mod">
          <ac:chgData name="sruthy s" userId="52ee26211da858fb" providerId="LiveId" clId="{9ED76DAA-1084-47A7-B2D5-3D2C96FD90F4}" dt="2023-02-02T14:25:45.547" v="1658" actId="20577"/>
          <ac:graphicFrameMkLst>
            <pc:docMk/>
            <pc:sldMk cId="2418998375" sldId="376"/>
            <ac:graphicFrameMk id="2" creationId="{FA5B94AD-965F-22A7-DB80-CEF70592F356}"/>
          </ac:graphicFrameMkLst>
        </pc:graphicFrameChg>
        <pc:graphicFrameChg chg="add mod">
          <ac:chgData name="sruthy s" userId="52ee26211da858fb" providerId="LiveId" clId="{9ED76DAA-1084-47A7-B2D5-3D2C96FD90F4}" dt="2023-02-02T14:27:09.679" v="1703" actId="207"/>
          <ac:graphicFrameMkLst>
            <pc:docMk/>
            <pc:sldMk cId="2418998375" sldId="376"/>
            <ac:graphicFrameMk id="4" creationId="{FA5B94AD-965F-22A7-DB80-CEF70592F356}"/>
          </ac:graphicFrameMkLst>
        </pc:graphicFrameChg>
        <pc:graphicFrameChg chg="del">
          <ac:chgData name="sruthy s" userId="52ee26211da858fb" providerId="LiveId" clId="{9ED76DAA-1084-47A7-B2D5-3D2C96FD90F4}" dt="2023-02-02T14:23:53.442" v="1634" actId="478"/>
          <ac:graphicFrameMkLst>
            <pc:docMk/>
            <pc:sldMk cId="2418998375" sldId="376"/>
            <ac:graphicFrameMk id="22" creationId="{FA5B94AD-965F-22A7-DB80-CEF70592F356}"/>
          </ac:graphicFrameMkLst>
        </pc:graphicFrameChg>
        <pc:graphicFrameChg chg="del">
          <ac:chgData name="sruthy s" userId="52ee26211da858fb" providerId="LiveId" clId="{9ED76DAA-1084-47A7-B2D5-3D2C96FD90F4}" dt="2023-02-02T14:24:18.146" v="1640" actId="478"/>
          <ac:graphicFrameMkLst>
            <pc:docMk/>
            <pc:sldMk cId="2418998375" sldId="376"/>
            <ac:graphicFrameMk id="23" creationId="{FA5B94AD-965F-22A7-DB80-CEF70592F356}"/>
          </ac:graphicFrameMkLst>
        </pc:graphicFrameChg>
      </pc:sldChg>
      <pc:sldChg chg="addSp delSp modSp add mod">
        <pc:chgData name="sruthy s" userId="52ee26211da858fb" providerId="LiveId" clId="{9ED76DAA-1084-47A7-B2D5-3D2C96FD90F4}" dt="2023-02-03T09:48:39.219" v="4608" actId="1076"/>
        <pc:sldMkLst>
          <pc:docMk/>
          <pc:sldMk cId="4014191121" sldId="377"/>
        </pc:sldMkLst>
        <pc:spChg chg="del">
          <ac:chgData name="sruthy s" userId="52ee26211da858fb" providerId="LiveId" clId="{9ED76DAA-1084-47A7-B2D5-3D2C96FD90F4}" dt="2023-02-02T16:11:30.251" v="2564" actId="478"/>
          <ac:spMkLst>
            <pc:docMk/>
            <pc:sldMk cId="4014191121" sldId="377"/>
            <ac:spMk id="3" creationId="{6339315B-8AAE-A946-ABBF-894F2E4B1338}"/>
          </ac:spMkLst>
        </pc:spChg>
        <pc:spChg chg="add del mod">
          <ac:chgData name="sruthy s" userId="52ee26211da858fb" providerId="LiveId" clId="{9ED76DAA-1084-47A7-B2D5-3D2C96FD90F4}" dt="2023-02-02T16:11:33.850" v="2565" actId="478"/>
          <ac:spMkLst>
            <pc:docMk/>
            <pc:sldMk cId="4014191121" sldId="377"/>
            <ac:spMk id="8" creationId="{0C5E3612-A67C-07F1-504A-A3843F932E26}"/>
          </ac:spMkLst>
        </pc:spChg>
        <pc:spChg chg="mod">
          <ac:chgData name="sruthy s" userId="52ee26211da858fb" providerId="LiveId" clId="{9ED76DAA-1084-47A7-B2D5-3D2C96FD90F4}" dt="2023-02-03T09:48:39.219" v="4608" actId="1076"/>
          <ac:spMkLst>
            <pc:docMk/>
            <pc:sldMk cId="4014191121" sldId="377"/>
            <ac:spMk id="30" creationId="{79F34552-C3DF-E213-02F1-AD0C1342F9BC}"/>
          </ac:spMkLst>
        </pc:spChg>
        <pc:spChg chg="mod">
          <ac:chgData name="sruthy s" userId="52ee26211da858fb" providerId="LiveId" clId="{9ED76DAA-1084-47A7-B2D5-3D2C96FD90F4}" dt="2023-02-03T09:48:38.153" v="4607" actId="2711"/>
          <ac:spMkLst>
            <pc:docMk/>
            <pc:sldMk cId="4014191121" sldId="377"/>
            <ac:spMk id="32" creationId="{194A235A-25A3-C375-1EA4-1E8721EB5A2D}"/>
          </ac:spMkLst>
        </pc:spChg>
        <pc:graphicFrameChg chg="del">
          <ac:chgData name="sruthy s" userId="52ee26211da858fb" providerId="LiveId" clId="{9ED76DAA-1084-47A7-B2D5-3D2C96FD90F4}" dt="2023-02-02T14:29:20.701" v="1711" actId="478"/>
          <ac:graphicFrameMkLst>
            <pc:docMk/>
            <pc:sldMk cId="4014191121" sldId="377"/>
            <ac:graphicFrameMk id="2" creationId="{FA5B94AD-965F-22A7-DB80-CEF70592F356}"/>
          </ac:graphicFrameMkLst>
        </pc:graphicFrameChg>
        <pc:graphicFrameChg chg="del">
          <ac:chgData name="sruthy s" userId="52ee26211da858fb" providerId="LiveId" clId="{9ED76DAA-1084-47A7-B2D5-3D2C96FD90F4}" dt="2023-02-02T14:31:25.972" v="1732" actId="478"/>
          <ac:graphicFrameMkLst>
            <pc:docMk/>
            <pc:sldMk cId="4014191121" sldId="377"/>
            <ac:graphicFrameMk id="4" creationId="{FA5B94AD-965F-22A7-DB80-CEF70592F356}"/>
          </ac:graphicFrameMkLst>
        </pc:graphicFrameChg>
        <pc:graphicFrameChg chg="add mod">
          <ac:chgData name="sruthy s" userId="52ee26211da858fb" providerId="LiveId" clId="{9ED76DAA-1084-47A7-B2D5-3D2C96FD90F4}" dt="2023-02-02T14:29:33.010" v="1714" actId="207"/>
          <ac:graphicFrameMkLst>
            <pc:docMk/>
            <pc:sldMk cId="4014191121" sldId="377"/>
            <ac:graphicFrameMk id="5" creationId="{FA5B94AD-965F-22A7-DB80-CEF70592F356}"/>
          </ac:graphicFrameMkLst>
        </pc:graphicFrameChg>
        <pc:graphicFrameChg chg="add mod">
          <ac:chgData name="sruthy s" userId="52ee26211da858fb" providerId="LiveId" clId="{9ED76DAA-1084-47A7-B2D5-3D2C96FD90F4}" dt="2023-02-02T14:31:34.713" v="1735" actId="207"/>
          <ac:graphicFrameMkLst>
            <pc:docMk/>
            <pc:sldMk cId="4014191121" sldId="377"/>
            <ac:graphicFrameMk id="6" creationId="{FA5B94AD-965F-22A7-DB80-CEF70592F356}"/>
          </ac:graphicFrameMkLst>
        </pc:graphicFrameChg>
      </pc:sldChg>
      <pc:sldChg chg="addSp delSp modSp add mod">
        <pc:chgData name="sruthy s" userId="52ee26211da858fb" providerId="LiveId" clId="{9ED76DAA-1084-47A7-B2D5-3D2C96FD90F4}" dt="2023-02-03T09:49:43.984" v="4627" actId="1076"/>
        <pc:sldMkLst>
          <pc:docMk/>
          <pc:sldMk cId="3408818643" sldId="378"/>
        </pc:sldMkLst>
        <pc:spChg chg="mod">
          <ac:chgData name="sruthy s" userId="52ee26211da858fb" providerId="LiveId" clId="{9ED76DAA-1084-47A7-B2D5-3D2C96FD90F4}" dt="2023-02-03T09:49:22.107" v="4623" actId="255"/>
          <ac:spMkLst>
            <pc:docMk/>
            <pc:sldMk cId="3408818643" sldId="378"/>
            <ac:spMk id="3" creationId="{6339315B-8AAE-A946-ABBF-894F2E4B1338}"/>
          </ac:spMkLst>
        </pc:spChg>
        <pc:spChg chg="add del">
          <ac:chgData name="sruthy s" userId="52ee26211da858fb" providerId="LiveId" clId="{9ED76DAA-1084-47A7-B2D5-3D2C96FD90F4}" dt="2023-02-02T15:30:34.702" v="2076" actId="22"/>
          <ac:spMkLst>
            <pc:docMk/>
            <pc:sldMk cId="3408818643" sldId="378"/>
            <ac:spMk id="14" creationId="{59358265-5AD1-38FD-2D68-0A7DE4431EA7}"/>
          </ac:spMkLst>
        </pc:spChg>
        <pc:spChg chg="add mod">
          <ac:chgData name="sruthy s" userId="52ee26211da858fb" providerId="LiveId" clId="{9ED76DAA-1084-47A7-B2D5-3D2C96FD90F4}" dt="2023-02-03T09:49:43.984" v="4627" actId="1076"/>
          <ac:spMkLst>
            <pc:docMk/>
            <pc:sldMk cId="3408818643" sldId="378"/>
            <ac:spMk id="15" creationId="{9871D62B-E1F5-BB1F-C33D-88A478347FE9}"/>
          </ac:spMkLst>
        </pc:spChg>
        <pc:spChg chg="add del mod">
          <ac:chgData name="sruthy s" userId="52ee26211da858fb" providerId="LiveId" clId="{9ED76DAA-1084-47A7-B2D5-3D2C96FD90F4}" dt="2023-02-02T15:34:42.514" v="2135" actId="478"/>
          <ac:spMkLst>
            <pc:docMk/>
            <pc:sldMk cId="3408818643" sldId="378"/>
            <ac:spMk id="17" creationId="{D431A911-3A73-C367-D3D0-3A66268F368C}"/>
          </ac:spMkLst>
        </pc:spChg>
        <pc:spChg chg="add mod">
          <ac:chgData name="sruthy s" userId="52ee26211da858fb" providerId="LiveId" clId="{9ED76DAA-1084-47A7-B2D5-3D2C96FD90F4}" dt="2023-02-03T09:49:42.813" v="4626" actId="2711"/>
          <ac:spMkLst>
            <pc:docMk/>
            <pc:sldMk cId="3408818643" sldId="378"/>
            <ac:spMk id="18" creationId="{F12C98BE-72F1-0187-BA7B-80944B01F27C}"/>
          </ac:spMkLst>
        </pc:spChg>
        <pc:spChg chg="del mod">
          <ac:chgData name="sruthy s" userId="52ee26211da858fb" providerId="LiveId" clId="{9ED76DAA-1084-47A7-B2D5-3D2C96FD90F4}" dt="2023-02-02T14:58:32.308" v="1857"/>
          <ac:spMkLst>
            <pc:docMk/>
            <pc:sldMk cId="3408818643" sldId="378"/>
            <ac:spMk id="30" creationId="{79F34552-C3DF-E213-02F1-AD0C1342F9BC}"/>
          </ac:spMkLst>
        </pc:spChg>
        <pc:spChg chg="mod">
          <ac:chgData name="sruthy s" userId="52ee26211da858fb" providerId="LiveId" clId="{9ED76DAA-1084-47A7-B2D5-3D2C96FD90F4}" dt="2023-02-03T09:49:30.380" v="4624" actId="2711"/>
          <ac:spMkLst>
            <pc:docMk/>
            <pc:sldMk cId="3408818643" sldId="378"/>
            <ac:spMk id="32" creationId="{194A235A-25A3-C375-1EA4-1E8721EB5A2D}"/>
          </ac:spMkLst>
        </pc:spChg>
        <pc:graphicFrameChg chg="add del mod">
          <ac:chgData name="sruthy s" userId="52ee26211da858fb" providerId="LiveId" clId="{9ED76DAA-1084-47A7-B2D5-3D2C96FD90F4}" dt="2023-02-02T15:12:45.891" v="2031" actId="478"/>
          <ac:graphicFrameMkLst>
            <pc:docMk/>
            <pc:sldMk cId="3408818643" sldId="378"/>
            <ac:graphicFrameMk id="2" creationId="{ED36C590-5143-6303-1136-5B5B47C0F03A}"/>
          </ac:graphicFrameMkLst>
        </pc:graphicFrameChg>
        <pc:graphicFrameChg chg="add del mod">
          <ac:chgData name="sruthy s" userId="52ee26211da858fb" providerId="LiveId" clId="{9ED76DAA-1084-47A7-B2D5-3D2C96FD90F4}" dt="2023-02-02T15:09:58.658" v="2027" actId="478"/>
          <ac:graphicFrameMkLst>
            <pc:docMk/>
            <pc:sldMk cId="3408818643" sldId="378"/>
            <ac:graphicFrameMk id="4" creationId="{EB313B48-818E-55B3-DA3B-24FAB14B3924}"/>
          </ac:graphicFrameMkLst>
        </pc:graphicFrameChg>
        <pc:graphicFrameChg chg="del">
          <ac:chgData name="sruthy s" userId="52ee26211da858fb" providerId="LiveId" clId="{9ED76DAA-1084-47A7-B2D5-3D2C96FD90F4}" dt="2023-02-02T14:42:55.421" v="1804" actId="478"/>
          <ac:graphicFrameMkLst>
            <pc:docMk/>
            <pc:sldMk cId="3408818643" sldId="378"/>
            <ac:graphicFrameMk id="5" creationId="{FA5B94AD-965F-22A7-DB80-CEF70592F356}"/>
          </ac:graphicFrameMkLst>
        </pc:graphicFrameChg>
        <pc:graphicFrameChg chg="del">
          <ac:chgData name="sruthy s" userId="52ee26211da858fb" providerId="LiveId" clId="{9ED76DAA-1084-47A7-B2D5-3D2C96FD90F4}" dt="2023-02-02T14:42:57.657" v="1805" actId="478"/>
          <ac:graphicFrameMkLst>
            <pc:docMk/>
            <pc:sldMk cId="3408818643" sldId="378"/>
            <ac:graphicFrameMk id="6" creationId="{FA5B94AD-965F-22A7-DB80-CEF70592F356}"/>
          </ac:graphicFrameMkLst>
        </pc:graphicFrameChg>
        <pc:graphicFrameChg chg="add del mod">
          <ac:chgData name="sruthy s" userId="52ee26211da858fb" providerId="LiveId" clId="{9ED76DAA-1084-47A7-B2D5-3D2C96FD90F4}" dt="2023-02-02T15:25:54.122" v="2061" actId="478"/>
          <ac:graphicFrameMkLst>
            <pc:docMk/>
            <pc:sldMk cId="3408818643" sldId="378"/>
            <ac:graphicFrameMk id="7" creationId="{EB313B48-818E-55B3-DA3B-24FAB14B3924}"/>
          </ac:graphicFrameMkLst>
        </pc:graphicFrameChg>
        <pc:graphicFrameChg chg="add mod">
          <ac:chgData name="sruthy s" userId="52ee26211da858fb" providerId="LiveId" clId="{9ED76DAA-1084-47A7-B2D5-3D2C96FD90F4}" dt="2023-02-02T15:21:18.065" v="2059" actId="207"/>
          <ac:graphicFrameMkLst>
            <pc:docMk/>
            <pc:sldMk cId="3408818643" sldId="378"/>
            <ac:graphicFrameMk id="8" creationId="{406C48D7-A661-24E9-6228-764AB704C823}"/>
          </ac:graphicFrameMkLst>
        </pc:graphicFrameChg>
        <pc:graphicFrameChg chg="add del mod">
          <ac:chgData name="sruthy s" userId="52ee26211da858fb" providerId="LiveId" clId="{9ED76DAA-1084-47A7-B2D5-3D2C96FD90F4}" dt="2023-02-02T15:20:00.430" v="2046" actId="478"/>
          <ac:graphicFrameMkLst>
            <pc:docMk/>
            <pc:sldMk cId="3408818643" sldId="378"/>
            <ac:graphicFrameMk id="9" creationId="{406C48D7-A661-24E9-6228-764AB704C823}"/>
          </ac:graphicFrameMkLst>
        </pc:graphicFrameChg>
        <pc:graphicFrameChg chg="add mod">
          <ac:chgData name="sruthy s" userId="52ee26211da858fb" providerId="LiveId" clId="{9ED76DAA-1084-47A7-B2D5-3D2C96FD90F4}" dt="2023-02-02T15:20:42.781" v="2057" actId="207"/>
          <ac:graphicFrameMkLst>
            <pc:docMk/>
            <pc:sldMk cId="3408818643" sldId="378"/>
            <ac:graphicFrameMk id="10" creationId="{406C48D7-A661-24E9-6228-764AB704C823}"/>
          </ac:graphicFrameMkLst>
        </pc:graphicFrameChg>
        <pc:graphicFrameChg chg="add mod">
          <ac:chgData name="sruthy s" userId="52ee26211da858fb" providerId="LiveId" clId="{9ED76DAA-1084-47A7-B2D5-3D2C96FD90F4}" dt="2023-02-02T15:27:18.910" v="2069" actId="207"/>
          <ac:graphicFrameMkLst>
            <pc:docMk/>
            <pc:sldMk cId="3408818643" sldId="378"/>
            <ac:graphicFrameMk id="11" creationId="{406C48D7-A661-24E9-6228-764AB704C823}"/>
          </ac:graphicFrameMkLst>
        </pc:graphicFrameChg>
        <pc:graphicFrameChg chg="add mod">
          <ac:chgData name="sruthy s" userId="52ee26211da858fb" providerId="LiveId" clId="{9ED76DAA-1084-47A7-B2D5-3D2C96FD90F4}" dt="2023-02-02T15:30:23.007" v="2074"/>
          <ac:graphicFrameMkLst>
            <pc:docMk/>
            <pc:sldMk cId="3408818643" sldId="378"/>
            <ac:graphicFrameMk id="12" creationId="{406C48D7-A661-24E9-6228-764AB704C823}"/>
          </ac:graphicFrameMkLst>
        </pc:graphicFrameChg>
      </pc:sldChg>
      <pc:sldChg chg="addSp delSp modSp add mod">
        <pc:chgData name="sruthy s" userId="52ee26211da858fb" providerId="LiveId" clId="{9ED76DAA-1084-47A7-B2D5-3D2C96FD90F4}" dt="2023-02-03T09:50:24.196" v="4633" actId="2711"/>
        <pc:sldMkLst>
          <pc:docMk/>
          <pc:sldMk cId="439051876" sldId="379"/>
        </pc:sldMkLst>
        <pc:spChg chg="mod">
          <ac:chgData name="sruthy s" userId="52ee26211da858fb" providerId="LiveId" clId="{9ED76DAA-1084-47A7-B2D5-3D2C96FD90F4}" dt="2023-02-03T09:50:04.013" v="4629" actId="255"/>
          <ac:spMkLst>
            <pc:docMk/>
            <pc:sldMk cId="439051876" sldId="379"/>
            <ac:spMk id="3" creationId="{6339315B-8AAE-A946-ABBF-894F2E4B1338}"/>
          </ac:spMkLst>
        </pc:spChg>
        <pc:spChg chg="add mod">
          <ac:chgData name="sruthy s" userId="52ee26211da858fb" providerId="LiveId" clId="{9ED76DAA-1084-47A7-B2D5-3D2C96FD90F4}" dt="2023-02-03T09:50:17.544" v="4632" actId="2711"/>
          <ac:spMkLst>
            <pc:docMk/>
            <pc:sldMk cId="439051876" sldId="379"/>
            <ac:spMk id="5" creationId="{A82E3F44-4B7C-2600-D127-4016EAEB1642}"/>
          </ac:spMkLst>
        </pc:spChg>
        <pc:spChg chg="add del">
          <ac:chgData name="sruthy s" userId="52ee26211da858fb" providerId="LiveId" clId="{9ED76DAA-1084-47A7-B2D5-3D2C96FD90F4}" dt="2023-02-02T15:48:39.899" v="2456" actId="22"/>
          <ac:spMkLst>
            <pc:docMk/>
            <pc:sldMk cId="439051876" sldId="379"/>
            <ac:spMk id="8" creationId="{91693A7A-6959-635B-92E8-0ABDACE0FCFB}"/>
          </ac:spMkLst>
        </pc:spChg>
        <pc:spChg chg="add mod">
          <ac:chgData name="sruthy s" userId="52ee26211da858fb" providerId="LiveId" clId="{9ED76DAA-1084-47A7-B2D5-3D2C96FD90F4}" dt="2023-02-03T09:50:24.196" v="4633" actId="2711"/>
          <ac:spMkLst>
            <pc:docMk/>
            <pc:sldMk cId="439051876" sldId="379"/>
            <ac:spMk id="10" creationId="{FBB6C639-AFCE-6FE0-C7AE-871478957055}"/>
          </ac:spMkLst>
        </pc:spChg>
        <pc:spChg chg="mod">
          <ac:chgData name="sruthy s" userId="52ee26211da858fb" providerId="LiveId" clId="{9ED76DAA-1084-47A7-B2D5-3D2C96FD90F4}" dt="2023-02-03T09:50:10.543" v="4631" actId="2711"/>
          <ac:spMkLst>
            <pc:docMk/>
            <pc:sldMk cId="439051876" sldId="379"/>
            <ac:spMk id="32" creationId="{194A235A-25A3-C375-1EA4-1E8721EB5A2D}"/>
          </ac:spMkLst>
        </pc:spChg>
      </pc:sldChg>
      <pc:sldChg chg="modSp add mod ord">
        <pc:chgData name="sruthy s" userId="52ee26211da858fb" providerId="LiveId" clId="{9ED76DAA-1084-47A7-B2D5-3D2C96FD90F4}" dt="2023-02-03T09:49:10.821" v="4621" actId="20577"/>
        <pc:sldMkLst>
          <pc:docMk/>
          <pc:sldMk cId="3260357956" sldId="380"/>
        </pc:sldMkLst>
        <pc:spChg chg="mod">
          <ac:chgData name="sruthy s" userId="52ee26211da858fb" providerId="LiveId" clId="{9ED76DAA-1084-47A7-B2D5-3D2C96FD90F4}" dt="2023-02-03T09:48:51.704" v="4610" actId="255"/>
          <ac:spMkLst>
            <pc:docMk/>
            <pc:sldMk cId="3260357956" sldId="380"/>
            <ac:spMk id="2" creationId="{A8704A28-E62C-2E4A-A2A4-AD85CB6126A2}"/>
          </ac:spMkLst>
        </pc:spChg>
        <pc:spChg chg="mod">
          <ac:chgData name="sruthy s" userId="52ee26211da858fb" providerId="LiveId" clId="{9ED76DAA-1084-47A7-B2D5-3D2C96FD90F4}" dt="2023-02-03T09:49:10.821" v="4621" actId="20577"/>
          <ac:spMkLst>
            <pc:docMk/>
            <pc:sldMk cId="3260357956" sldId="380"/>
            <ac:spMk id="5" creationId="{F3028886-D5D8-C370-8A37-95CE3E09F852}"/>
          </ac:spMkLst>
        </pc:spChg>
      </pc:sldChg>
      <pc:sldChg chg="add del">
        <pc:chgData name="sruthy s" userId="52ee26211da858fb" providerId="LiveId" clId="{9ED76DAA-1084-47A7-B2D5-3D2C96FD90F4}" dt="2023-02-02T16:23:40.152" v="2696" actId="2890"/>
        <pc:sldMkLst>
          <pc:docMk/>
          <pc:sldMk cId="884077639" sldId="381"/>
        </pc:sldMkLst>
      </pc:sldChg>
      <pc:sldChg chg="modSp add mod">
        <pc:chgData name="sruthy s" userId="52ee26211da858fb" providerId="LiveId" clId="{9ED76DAA-1084-47A7-B2D5-3D2C96FD90F4}" dt="2023-02-03T09:14:13.211" v="4497" actId="20577"/>
        <pc:sldMkLst>
          <pc:docMk/>
          <pc:sldMk cId="1316086935" sldId="381"/>
        </pc:sldMkLst>
        <pc:spChg chg="mod">
          <ac:chgData name="sruthy s" userId="52ee26211da858fb" providerId="LiveId" clId="{9ED76DAA-1084-47A7-B2D5-3D2C96FD90F4}" dt="2023-02-03T09:14:13.211" v="4497" actId="20577"/>
          <ac:spMkLst>
            <pc:docMk/>
            <pc:sldMk cId="1316086935" sldId="381"/>
            <ac:spMk id="9" creationId="{7206D0B7-2E03-5D09-A86A-B8839DEAFCDF}"/>
          </ac:spMkLst>
        </pc:spChg>
      </pc:sldChg>
    </pc:docChg>
  </pc:docChgLst>
  <pc:docChgLst>
    <pc:chgData name="sruthy s" userId="52ee26211da858fb" providerId="LiveId" clId="{9C86AB8E-4526-4042-95CC-A08D100D10E4}"/>
    <pc:docChg chg="modSld">
      <pc:chgData name="sruthy s" userId="52ee26211da858fb" providerId="LiveId" clId="{9C86AB8E-4526-4042-95CC-A08D100D10E4}" dt="2023-05-05T15:47:20.978" v="0" actId="1076"/>
      <pc:docMkLst>
        <pc:docMk/>
      </pc:docMkLst>
      <pc:sldChg chg="modSp mod">
        <pc:chgData name="sruthy s" userId="52ee26211da858fb" providerId="LiveId" clId="{9C86AB8E-4526-4042-95CC-A08D100D10E4}" dt="2023-05-05T15:47:20.978" v="0" actId="1076"/>
        <pc:sldMkLst>
          <pc:docMk/>
          <pc:sldMk cId="1172195821" sldId="373"/>
        </pc:sldMkLst>
        <pc:spChg chg="mod">
          <ac:chgData name="sruthy s" userId="52ee26211da858fb" providerId="LiveId" clId="{9C86AB8E-4526-4042-95CC-A08D100D10E4}" dt="2023-05-05T15:47:20.978" v="0" actId="1076"/>
          <ac:spMkLst>
            <pc:docMk/>
            <pc:sldMk cId="1172195821" sldId="373"/>
            <ac:spMk id="30" creationId="{79F34552-C3DF-E213-02F1-AD0C1342F9B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52ee26211da858fb/Desktop/Career%20Foundry/Intro%20to%20DataAnalytics/1.10%20Story%20Telling%20with%20Data/vgsales_clean_Sruth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Global Sales</a:t>
            </a:r>
            <a:r>
              <a:rPr lang="en-US" baseline="0"/>
              <a:t> across years</a:t>
            </a:r>
            <a:endParaRPr lang="en-US"/>
          </a:p>
        </c:rich>
      </c:tx>
      <c:layout>
        <c:manualLayout>
          <c:xMode val="edge"/>
          <c:yMode val="edge"/>
          <c:x val="0.24256233595800525"/>
          <c:y val="4.064596092155147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Sheet3!$A$4:$A$38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Sheet3!$B$4:$B$38</c:f>
              <c:numCache>
                <c:formatCode>General</c:formatCode>
                <c:ptCount val="34"/>
                <c:pt idx="0">
                  <c:v>16.790000000000003</c:v>
                </c:pt>
                <c:pt idx="1">
                  <c:v>50.360000000000014</c:v>
                </c:pt>
                <c:pt idx="2">
                  <c:v>53.940000000000005</c:v>
                </c:pt>
                <c:pt idx="3">
                  <c:v>37.07</c:v>
                </c:pt>
                <c:pt idx="4">
                  <c:v>21.739999999999995</c:v>
                </c:pt>
                <c:pt idx="5">
                  <c:v>47.22</c:v>
                </c:pt>
                <c:pt idx="6">
                  <c:v>73.45</c:v>
                </c:pt>
                <c:pt idx="7">
                  <c:v>49.389999999999993</c:v>
                </c:pt>
                <c:pt idx="8">
                  <c:v>32.230000000000004</c:v>
                </c:pt>
                <c:pt idx="9">
                  <c:v>76.159999999999982</c:v>
                </c:pt>
                <c:pt idx="10">
                  <c:v>45.98</c:v>
                </c:pt>
                <c:pt idx="11">
                  <c:v>79.17000000000003</c:v>
                </c:pt>
                <c:pt idx="12">
                  <c:v>88.109999999999914</c:v>
                </c:pt>
                <c:pt idx="13">
                  <c:v>199.14999999999995</c:v>
                </c:pt>
                <c:pt idx="14">
                  <c:v>200.98000000000013</c:v>
                </c:pt>
                <c:pt idx="15">
                  <c:v>256.46999999999963</c:v>
                </c:pt>
                <c:pt idx="16">
                  <c:v>251.27000000000018</c:v>
                </c:pt>
                <c:pt idx="17">
                  <c:v>201.56000000000023</c:v>
                </c:pt>
                <c:pt idx="18">
                  <c:v>331.46999999999912</c:v>
                </c:pt>
                <c:pt idx="19">
                  <c:v>395.51999999999828</c:v>
                </c:pt>
                <c:pt idx="20">
                  <c:v>357.84999999999894</c:v>
                </c:pt>
                <c:pt idx="21">
                  <c:v>419.30999999999864</c:v>
                </c:pt>
                <c:pt idx="22">
                  <c:v>460.04999999999762</c:v>
                </c:pt>
                <c:pt idx="23">
                  <c:v>521.03999999999144</c:v>
                </c:pt>
                <c:pt idx="24">
                  <c:v>611.6299999999934</c:v>
                </c:pt>
                <c:pt idx="25">
                  <c:v>679.8999999999952</c:v>
                </c:pt>
                <c:pt idx="26">
                  <c:v>667.79999999999472</c:v>
                </c:pt>
                <c:pt idx="27">
                  <c:v>600.94999999999482</c:v>
                </c:pt>
                <c:pt idx="28">
                  <c:v>515.98999999999671</c:v>
                </c:pt>
                <c:pt idx="29">
                  <c:v>363.53999999999837</c:v>
                </c:pt>
                <c:pt idx="30">
                  <c:v>368.60999999999865</c:v>
                </c:pt>
                <c:pt idx="31">
                  <c:v>337.04999999999848</c:v>
                </c:pt>
                <c:pt idx="32">
                  <c:v>264.43999999999795</c:v>
                </c:pt>
                <c:pt idx="33">
                  <c:v>70.930000000000035</c:v>
                </c:pt>
              </c:numCache>
            </c:numRef>
          </c:val>
          <c:smooth val="0"/>
          <c:extLst>
            <c:ext xmlns:c16="http://schemas.microsoft.com/office/drawing/2014/chart" uri="{C3380CC4-5D6E-409C-BE32-E72D297353CC}">
              <c16:uniqueId val="{00000000-5D0C-4624-8175-0D720D38C92A}"/>
            </c:ext>
          </c:extLst>
        </c:ser>
        <c:dLbls>
          <c:showLegendKey val="0"/>
          <c:showVal val="0"/>
          <c:showCatName val="0"/>
          <c:showSerName val="0"/>
          <c:showPercent val="0"/>
          <c:showBubbleSize val="0"/>
        </c:dLbls>
        <c:marker val="1"/>
        <c:smooth val="0"/>
        <c:axId val="331263664"/>
        <c:axId val="331257424"/>
      </c:lineChart>
      <c:catAx>
        <c:axId val="3312636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Years</a:t>
                </a:r>
              </a:p>
            </c:rich>
          </c:tx>
          <c:layout>
            <c:manualLayout>
              <c:xMode val="edge"/>
              <c:yMode val="edge"/>
              <c:x val="0.47368547681539808"/>
              <c:y val="0.8843285214348206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1257424"/>
        <c:crosses val="autoZero"/>
        <c:auto val="1"/>
        <c:lblAlgn val="ctr"/>
        <c:lblOffset val="100"/>
        <c:noMultiLvlLbl val="0"/>
      </c:catAx>
      <c:valAx>
        <c:axId val="3312574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Global 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1263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[vgsales_clean_Sruthy.xlsx]Sheet6!PivotTable3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Regional sales proportion by Platform</a:t>
            </a:r>
          </a:p>
        </c:rich>
      </c:tx>
      <c:layout>
        <c:manualLayout>
          <c:xMode val="edge"/>
          <c:yMode val="edge"/>
          <c:x val="0.21302278803934555"/>
          <c:y val="3.985096650052642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Sheet6!$B$3</c:f>
              <c:strCache>
                <c:ptCount val="1"/>
                <c:pt idx="0">
                  <c:v>Sum of NA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Sheet6!$B$4:$B$35</c:f>
              <c:numCache>
                <c:formatCode>0%</c:formatCode>
                <c:ptCount val="31"/>
                <c:pt idx="0">
                  <c:v>0.93325092707045632</c:v>
                </c:pt>
                <c:pt idx="1">
                  <c:v>2.143495087823756E-2</c:v>
                </c:pt>
                <c:pt idx="2">
                  <c:v>0</c:v>
                </c:pt>
                <c:pt idx="3">
                  <c:v>0.31871817667501789</c:v>
                </c:pt>
                <c:pt idx="4">
                  <c:v>0.32969034608378872</c:v>
                </c:pt>
                <c:pt idx="5">
                  <c:v>0.47453962392498367</c:v>
                </c:pt>
                <c:pt idx="6">
                  <c:v>0.4475239772949699</c:v>
                </c:pt>
                <c:pt idx="7">
                  <c:v>0.58882260596546787</c:v>
                </c:pt>
                <c:pt idx="8">
                  <c:v>0.66940946264612711</c:v>
                </c:pt>
                <c:pt idx="9">
                  <c:v>0.67947813822284897</c:v>
                </c:pt>
                <c:pt idx="10">
                  <c:v>0</c:v>
                </c:pt>
                <c:pt idx="11">
                  <c:v>0.6351425438596503</c:v>
                </c:pt>
                <c:pt idx="12">
                  <c:v>0.50161309594933734</c:v>
                </c:pt>
                <c:pt idx="13">
                  <c:v>0</c:v>
                </c:pt>
                <c:pt idx="14">
                  <c:v>0.36040491461247615</c:v>
                </c:pt>
                <c:pt idx="15">
                  <c:v>0</c:v>
                </c:pt>
                <c:pt idx="16">
                  <c:v>0.46057818659658256</c:v>
                </c:pt>
                <c:pt idx="17">
                  <c:v>0.46503663587129535</c:v>
                </c:pt>
                <c:pt idx="18">
                  <c:v>0.40954697793879696</c:v>
                </c:pt>
                <c:pt idx="19">
                  <c:v>0.34813882395252721</c:v>
                </c:pt>
                <c:pt idx="20">
                  <c:v>0.36687087653157963</c:v>
                </c:pt>
                <c:pt idx="21">
                  <c:v>0.26200873362445404</c:v>
                </c:pt>
                <c:pt idx="22">
                  <c:v>0.53475935828876997</c:v>
                </c:pt>
                <c:pt idx="23">
                  <c:v>0.30607348162959214</c:v>
                </c:pt>
                <c:pt idx="24">
                  <c:v>0</c:v>
                </c:pt>
                <c:pt idx="25">
                  <c:v>0.54782486698826971</c:v>
                </c:pt>
                <c:pt idx="26">
                  <c:v>0.46811629611531841</c:v>
                </c:pt>
                <c:pt idx="27">
                  <c:v>0</c:v>
                </c:pt>
                <c:pt idx="28">
                  <c:v>0.61302857842237257</c:v>
                </c:pt>
                <c:pt idx="29">
                  <c:v>0.72287617130024773</c:v>
                </c:pt>
                <c:pt idx="30">
                  <c:v>0.58974904296044273</c:v>
                </c:pt>
              </c:numCache>
            </c:numRef>
          </c:val>
          <c:extLst>
            <c:ext xmlns:c16="http://schemas.microsoft.com/office/drawing/2014/chart" uri="{C3380CC4-5D6E-409C-BE32-E72D297353CC}">
              <c16:uniqueId val="{00000000-0EEA-4EC8-8F94-7421768F27DA}"/>
            </c:ext>
          </c:extLst>
        </c:ser>
        <c:ser>
          <c:idx val="1"/>
          <c:order val="1"/>
          <c:tx>
            <c:strRef>
              <c:f>Sheet6!$C$3</c:f>
              <c:strCache>
                <c:ptCount val="1"/>
                <c:pt idx="0">
                  <c:v>Sum of EU</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Sheet6!$C$4:$C$35</c:f>
              <c:numCache>
                <c:formatCode>0%</c:formatCode>
                <c:ptCount val="31"/>
                <c:pt idx="0">
                  <c:v>5.6345282241450134E-2</c:v>
                </c:pt>
                <c:pt idx="1">
                  <c:v>1.607621315867817E-2</c:v>
                </c:pt>
                <c:pt idx="2">
                  <c:v>0</c:v>
                </c:pt>
                <c:pt idx="3">
                  <c:v>0.23648266386486708</c:v>
                </c:pt>
                <c:pt idx="4">
                  <c:v>0.1117182756527019</c:v>
                </c:pt>
                <c:pt idx="5">
                  <c:v>0.23680822117487285</c:v>
                </c:pt>
                <c:pt idx="6">
                  <c:v>0.18719906048150331</c:v>
                </c:pt>
                <c:pt idx="7">
                  <c:v>0.23626373626373967</c:v>
                </c:pt>
                <c:pt idx="8">
                  <c:v>0.19416988610706895</c:v>
                </c:pt>
                <c:pt idx="9">
                  <c:v>0.19464033850493653</c:v>
                </c:pt>
                <c:pt idx="10">
                  <c:v>0</c:v>
                </c:pt>
                <c:pt idx="11">
                  <c:v>0.18759137426900618</c:v>
                </c:pt>
                <c:pt idx="12">
                  <c:v>8.4239455132034957E-2</c:v>
                </c:pt>
                <c:pt idx="13">
                  <c:v>0</c:v>
                </c:pt>
                <c:pt idx="14">
                  <c:v>0.53968008654663868</c:v>
                </c:pt>
                <c:pt idx="15">
                  <c:v>0</c:v>
                </c:pt>
                <c:pt idx="16">
                  <c:v>0.29235107314936692</c:v>
                </c:pt>
                <c:pt idx="17">
                  <c:v>0.27025326537113664</c:v>
                </c:pt>
                <c:pt idx="18">
                  <c:v>0.3588573695695283</c:v>
                </c:pt>
                <c:pt idx="19">
                  <c:v>0.44488401366660751</c:v>
                </c:pt>
                <c:pt idx="20">
                  <c:v>0.23074592702302874</c:v>
                </c:pt>
                <c:pt idx="21">
                  <c:v>0.26411127284489716</c:v>
                </c:pt>
                <c:pt idx="22">
                  <c:v>0.19251336898395718</c:v>
                </c:pt>
                <c:pt idx="23">
                  <c:v>9.5176205948512824E-2</c:v>
                </c:pt>
                <c:pt idx="24">
                  <c:v>0</c:v>
                </c:pt>
                <c:pt idx="25">
                  <c:v>0.28963641661540312</c:v>
                </c:pt>
                <c:pt idx="26">
                  <c:v>0.29599315905204004</c:v>
                </c:pt>
                <c:pt idx="27">
                  <c:v>0</c:v>
                </c:pt>
                <c:pt idx="28">
                  <c:v>0.28632478632478275</c:v>
                </c:pt>
                <c:pt idx="29">
                  <c:v>0.23600247812282382</c:v>
                </c:pt>
                <c:pt idx="30">
                  <c:v>0.3236211541188152</c:v>
                </c:pt>
              </c:numCache>
            </c:numRef>
          </c:val>
          <c:extLst>
            <c:ext xmlns:c16="http://schemas.microsoft.com/office/drawing/2014/chart" uri="{C3380CC4-5D6E-409C-BE32-E72D297353CC}">
              <c16:uniqueId val="{00000001-0EEA-4EC8-8F94-7421768F27DA}"/>
            </c:ext>
          </c:extLst>
        </c:ser>
        <c:ser>
          <c:idx val="2"/>
          <c:order val="2"/>
          <c:tx>
            <c:strRef>
              <c:f>Sheet6!$D$3</c:f>
              <c:strCache>
                <c:ptCount val="1"/>
                <c:pt idx="0">
                  <c:v>Sum of JP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Sheet6!$D$4:$D$35</c:f>
              <c:numCache>
                <c:formatCode>0%</c:formatCode>
                <c:ptCount val="31"/>
                <c:pt idx="0">
                  <c:v>0</c:v>
                </c:pt>
                <c:pt idx="1">
                  <c:v>0.9604048824054775</c:v>
                </c:pt>
                <c:pt idx="2">
                  <c:v>1</c:v>
                </c:pt>
                <c:pt idx="3">
                  <c:v>0.39339691263234455</c:v>
                </c:pt>
                <c:pt idx="4">
                  <c:v>0.52216150576806331</c:v>
                </c:pt>
                <c:pt idx="5">
                  <c:v>0.21316991399835175</c:v>
                </c:pt>
                <c:pt idx="6">
                  <c:v>0.33321589352123726</c:v>
                </c:pt>
                <c:pt idx="7">
                  <c:v>0.14860282574568384</c:v>
                </c:pt>
                <c:pt idx="8">
                  <c:v>0.10827354372585384</c:v>
                </c:pt>
                <c:pt idx="9">
                  <c:v>9.4146685472496425E-2</c:v>
                </c:pt>
                <c:pt idx="10">
                  <c:v>1</c:v>
                </c:pt>
                <c:pt idx="11">
                  <c:v>0.15634137426900591</c:v>
                </c:pt>
                <c:pt idx="12">
                  <c:v>0.39291830963476326</c:v>
                </c:pt>
                <c:pt idx="13">
                  <c:v>1</c:v>
                </c:pt>
                <c:pt idx="14">
                  <c:v>6.5682713855189339E-4</c:v>
                </c:pt>
                <c:pt idx="15">
                  <c:v>1</c:v>
                </c:pt>
                <c:pt idx="16">
                  <c:v>0.19131898817345674</c:v>
                </c:pt>
                <c:pt idx="17">
                  <c:v>0.11074386747371937</c:v>
                </c:pt>
                <c:pt idx="18">
                  <c:v>8.3462972050240822E-2</c:v>
                </c:pt>
                <c:pt idx="19">
                  <c:v>5.1249775220284143E-2</c:v>
                </c:pt>
                <c:pt idx="20">
                  <c:v>0.25807863201831682</c:v>
                </c:pt>
                <c:pt idx="21">
                  <c:v>0.33737667798803272</c:v>
                </c:pt>
                <c:pt idx="22">
                  <c:v>0.24064171122994649</c:v>
                </c:pt>
                <c:pt idx="23">
                  <c:v>0.58260434891277091</c:v>
                </c:pt>
                <c:pt idx="24">
                  <c:v>1</c:v>
                </c:pt>
                <c:pt idx="25">
                  <c:v>7.4842706208653284E-2</c:v>
                </c:pt>
                <c:pt idx="26">
                  <c:v>0.15624236501343738</c:v>
                </c:pt>
                <c:pt idx="27">
                  <c:v>1</c:v>
                </c:pt>
                <c:pt idx="28">
                  <c:v>1.2718519878424341E-2</c:v>
                </c:pt>
                <c:pt idx="29">
                  <c:v>5.3434523348563825E-3</c:v>
                </c:pt>
                <c:pt idx="30">
                  <c:v>2.4103218488586435E-3</c:v>
                </c:pt>
              </c:numCache>
            </c:numRef>
          </c:val>
          <c:extLst>
            <c:ext xmlns:c16="http://schemas.microsoft.com/office/drawing/2014/chart" uri="{C3380CC4-5D6E-409C-BE32-E72D297353CC}">
              <c16:uniqueId val="{00000002-0EEA-4EC8-8F94-7421768F27DA}"/>
            </c:ext>
          </c:extLst>
        </c:ser>
        <c:ser>
          <c:idx val="3"/>
          <c:order val="3"/>
          <c:tx>
            <c:strRef>
              <c:f>Sheet6!$E$3</c:f>
              <c:strCache>
                <c:ptCount val="1"/>
                <c:pt idx="0">
                  <c:v>Sum of OTHER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PCFX</c:v>
                </c:pt>
                <c:pt idx="16">
                  <c:v>PS</c:v>
                </c:pt>
                <c:pt idx="17">
                  <c:v>PS2</c:v>
                </c:pt>
                <c:pt idx="18">
                  <c:v>PS3</c:v>
                </c:pt>
                <c:pt idx="19">
                  <c:v>PS4</c:v>
                </c:pt>
                <c:pt idx="20">
                  <c:v>PSP</c:v>
                </c:pt>
                <c:pt idx="21">
                  <c:v>PSV</c:v>
                </c:pt>
                <c:pt idx="22">
                  <c:v>SCD</c:v>
                </c:pt>
                <c:pt idx="23">
                  <c:v>SNES</c:v>
                </c:pt>
                <c:pt idx="24">
                  <c:v>TG16</c:v>
                </c:pt>
                <c:pt idx="25">
                  <c:v>Wii</c:v>
                </c:pt>
                <c:pt idx="26">
                  <c:v>WiiU</c:v>
                </c:pt>
                <c:pt idx="27">
                  <c:v>WS</c:v>
                </c:pt>
                <c:pt idx="28">
                  <c:v>X360</c:v>
                </c:pt>
                <c:pt idx="29">
                  <c:v>XB</c:v>
                </c:pt>
                <c:pt idx="30">
                  <c:v>XOne</c:v>
                </c:pt>
              </c:strCache>
            </c:strRef>
          </c:cat>
          <c:val>
            <c:numRef>
              <c:f>Sheet6!$E$4:$E$35</c:f>
              <c:numCache>
                <c:formatCode>0%</c:formatCode>
                <c:ptCount val="31"/>
                <c:pt idx="0">
                  <c:v>9.3737124021425668E-3</c:v>
                </c:pt>
                <c:pt idx="1">
                  <c:v>2.0839535576064297E-3</c:v>
                </c:pt>
                <c:pt idx="2">
                  <c:v>0.5</c:v>
                </c:pt>
                <c:pt idx="3">
                  <c:v>0.10337024165521773</c:v>
                </c:pt>
                <c:pt idx="4">
                  <c:v>0.15604128718882815</c:v>
                </c:pt>
                <c:pt idx="5">
                  <c:v>8.4507555512369506E-2</c:v>
                </c:pt>
                <c:pt idx="6">
                  <c:v>3.2100215306322184E-2</c:v>
                </c:pt>
                <c:pt idx="7">
                  <c:v>2.4270015698587093E-2</c:v>
                </c:pt>
                <c:pt idx="8">
                  <c:v>2.5989664341979576E-2</c:v>
                </c:pt>
                <c:pt idx="9">
                  <c:v>3.1382228490832158E-2</c:v>
                </c:pt>
                <c:pt idx="10">
                  <c:v>0</c:v>
                </c:pt>
                <c:pt idx="11">
                  <c:v>2.001096491228067E-2</c:v>
                </c:pt>
                <c:pt idx="12">
                  <c:v>2.1149480224638514E-2</c:v>
                </c:pt>
                <c:pt idx="13">
                  <c:v>0</c:v>
                </c:pt>
                <c:pt idx="14">
                  <c:v>9.6051309790590345E-2</c:v>
                </c:pt>
                <c:pt idx="15">
                  <c:v>0</c:v>
                </c:pt>
                <c:pt idx="16">
                  <c:v>5.5998138414367182E-2</c:v>
                </c:pt>
                <c:pt idx="17">
                  <c:v>0.15406976744186252</c:v>
                </c:pt>
                <c:pt idx="18">
                  <c:v>0.14818488395159701</c:v>
                </c:pt>
                <c:pt idx="19">
                  <c:v>0.15594317568782604</c:v>
                </c:pt>
                <c:pt idx="20">
                  <c:v>0.1423522283560007</c:v>
                </c:pt>
                <c:pt idx="21">
                  <c:v>0.13666504932880438</c:v>
                </c:pt>
                <c:pt idx="22">
                  <c:v>2.6737967914438499E-2</c:v>
                </c:pt>
                <c:pt idx="23">
                  <c:v>1.6095976005998471E-2</c:v>
                </c:pt>
                <c:pt idx="24">
                  <c:v>0</c:v>
                </c:pt>
                <c:pt idx="25">
                  <c:v>8.6994528442388766E-2</c:v>
                </c:pt>
                <c:pt idx="26">
                  <c:v>7.8793061324211877E-2</c:v>
                </c:pt>
                <c:pt idx="27">
                  <c:v>0</c:v>
                </c:pt>
                <c:pt idx="28">
                  <c:v>8.7295759133469403E-2</c:v>
                </c:pt>
                <c:pt idx="29">
                  <c:v>3.3764423449237115E-2</c:v>
                </c:pt>
                <c:pt idx="30">
                  <c:v>8.450304834822045E-2</c:v>
                </c:pt>
              </c:numCache>
            </c:numRef>
          </c:val>
          <c:extLst>
            <c:ext xmlns:c16="http://schemas.microsoft.com/office/drawing/2014/chart" uri="{C3380CC4-5D6E-409C-BE32-E72D297353CC}">
              <c16:uniqueId val="{00000003-0EEA-4EC8-8F94-7421768F27DA}"/>
            </c:ext>
          </c:extLst>
        </c:ser>
        <c:dLbls>
          <c:showLegendKey val="0"/>
          <c:showVal val="0"/>
          <c:showCatName val="0"/>
          <c:showSerName val="0"/>
          <c:showPercent val="0"/>
          <c:showBubbleSize val="0"/>
        </c:dLbls>
        <c:gapWidth val="150"/>
        <c:overlap val="100"/>
        <c:axId val="2069791471"/>
        <c:axId val="2069808943"/>
      </c:barChart>
      <c:catAx>
        <c:axId val="206979147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9808943"/>
        <c:crosses val="autoZero"/>
        <c:auto val="1"/>
        <c:lblAlgn val="ctr"/>
        <c:lblOffset val="100"/>
        <c:noMultiLvlLbl val="0"/>
      </c:catAx>
      <c:valAx>
        <c:axId val="206980894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Proportion of Global sales</a:t>
                </a:r>
              </a:p>
            </c:rich>
          </c:tx>
          <c:layout>
            <c:manualLayout>
              <c:xMode val="edge"/>
              <c:yMode val="edge"/>
              <c:x val="2.284527518172378E-2"/>
              <c:y val="0.2383317168804360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69791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North American Sales by Platform</a:t>
            </a:r>
            <a:endParaRPr lang="en-US" dirty="0"/>
          </a:p>
        </c:rich>
      </c:tx>
      <c:layout>
        <c:manualLayout>
          <c:xMode val="edge"/>
          <c:yMode val="edge"/>
          <c:x val="0.23950293660837607"/>
          <c:y val="4.1595613595241741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Sheet3!$A$4:$A$35</c:f>
              <c:strCache>
                <c:ptCount val="31"/>
                <c:pt idx="0">
                  <c:v>X360</c:v>
                </c:pt>
                <c:pt idx="1">
                  <c:v>PS2</c:v>
                </c:pt>
                <c:pt idx="2">
                  <c:v>Wii</c:v>
                </c:pt>
                <c:pt idx="3">
                  <c:v>PS3</c:v>
                </c:pt>
                <c:pt idx="4">
                  <c:v>DS</c:v>
                </c:pt>
                <c:pt idx="5">
                  <c:v>PS</c:v>
                </c:pt>
                <c:pt idx="6">
                  <c:v>GBA</c:v>
                </c:pt>
                <c:pt idx="7">
                  <c:v>XB</c:v>
                </c:pt>
                <c:pt idx="8">
                  <c:v>N64</c:v>
                </c:pt>
                <c:pt idx="9">
                  <c:v>GC</c:v>
                </c:pt>
                <c:pt idx="10">
                  <c:v>NES</c:v>
                </c:pt>
                <c:pt idx="11">
                  <c:v>GB</c:v>
                </c:pt>
                <c:pt idx="12">
                  <c:v>PSP</c:v>
                </c:pt>
                <c:pt idx="13">
                  <c:v>PS4</c:v>
                </c:pt>
                <c:pt idx="14">
                  <c:v>PC</c:v>
                </c:pt>
                <c:pt idx="15">
                  <c:v>2600</c:v>
                </c:pt>
                <c:pt idx="16">
                  <c:v>XOne</c:v>
                </c:pt>
                <c:pt idx="17">
                  <c:v>3DS</c:v>
                </c:pt>
                <c:pt idx="18">
                  <c:v>SNES</c:v>
                </c:pt>
                <c:pt idx="19">
                  <c:v>WiiU</c:v>
                </c:pt>
                <c:pt idx="20">
                  <c:v>GEN</c:v>
                </c:pt>
                <c:pt idx="21">
                  <c:v>PSV</c:v>
                </c:pt>
                <c:pt idx="22">
                  <c:v>DC</c:v>
                </c:pt>
                <c:pt idx="23">
                  <c:v>SCD</c:v>
                </c:pt>
                <c:pt idx="24">
                  <c:v>SAT</c:v>
                </c:pt>
                <c:pt idx="25">
                  <c:v>NG</c:v>
                </c:pt>
                <c:pt idx="26">
                  <c:v>3DO</c:v>
                </c:pt>
                <c:pt idx="27">
                  <c:v>GG</c:v>
                </c:pt>
                <c:pt idx="28">
                  <c:v>TG16</c:v>
                </c:pt>
                <c:pt idx="29">
                  <c:v>WS</c:v>
                </c:pt>
                <c:pt idx="30">
                  <c:v>PCFX</c:v>
                </c:pt>
              </c:strCache>
            </c:strRef>
          </c:cat>
          <c:val>
            <c:numRef>
              <c:f>Sheet3!$B$4:$B$35</c:f>
              <c:numCache>
                <c:formatCode>General</c:formatCode>
                <c:ptCount val="31"/>
                <c:pt idx="0">
                  <c:v>601.04999999999916</c:v>
                </c:pt>
                <c:pt idx="1">
                  <c:v>583.89999999999247</c:v>
                </c:pt>
                <c:pt idx="2">
                  <c:v>507.6199999999991</c:v>
                </c:pt>
                <c:pt idx="3">
                  <c:v>392.25999999999982</c:v>
                </c:pt>
                <c:pt idx="4">
                  <c:v>390.65999999999769</c:v>
                </c:pt>
                <c:pt idx="5">
                  <c:v>336.47999999999803</c:v>
                </c:pt>
                <c:pt idx="6">
                  <c:v>187.54000000000033</c:v>
                </c:pt>
                <c:pt idx="7">
                  <c:v>186.69000000000079</c:v>
                </c:pt>
                <c:pt idx="8">
                  <c:v>139.02000000000015</c:v>
                </c:pt>
                <c:pt idx="9">
                  <c:v>133.42000000000004</c:v>
                </c:pt>
                <c:pt idx="10">
                  <c:v>125.94000000000005</c:v>
                </c:pt>
                <c:pt idx="11">
                  <c:v>114.32000000000001</c:v>
                </c:pt>
                <c:pt idx="12">
                  <c:v>108.98999999999975</c:v>
                </c:pt>
                <c:pt idx="13">
                  <c:v>96.799999999999983</c:v>
                </c:pt>
                <c:pt idx="14">
                  <c:v>93.280000000000499</c:v>
                </c:pt>
                <c:pt idx="15">
                  <c:v>90.599999999999923</c:v>
                </c:pt>
                <c:pt idx="16">
                  <c:v>83.190000000000026</c:v>
                </c:pt>
                <c:pt idx="17">
                  <c:v>78.869999999999962</c:v>
                </c:pt>
                <c:pt idx="18">
                  <c:v>61.229999999999983</c:v>
                </c:pt>
                <c:pt idx="19">
                  <c:v>38.319999999999993</c:v>
                </c:pt>
                <c:pt idx="20">
                  <c:v>19.27</c:v>
                </c:pt>
                <c:pt idx="21">
                  <c:v>16.200000000000006</c:v>
                </c:pt>
                <c:pt idx="22">
                  <c:v>5.43</c:v>
                </c:pt>
                <c:pt idx="23">
                  <c:v>1</c:v>
                </c:pt>
                <c:pt idx="24">
                  <c:v>0.72000000000000008</c:v>
                </c:pt>
                <c:pt idx="25">
                  <c:v>0</c:v>
                </c:pt>
                <c:pt idx="26">
                  <c:v>0</c:v>
                </c:pt>
                <c:pt idx="27">
                  <c:v>0</c:v>
                </c:pt>
                <c:pt idx="28">
                  <c:v>0</c:v>
                </c:pt>
                <c:pt idx="29">
                  <c:v>0</c:v>
                </c:pt>
                <c:pt idx="30">
                  <c:v>0</c:v>
                </c:pt>
              </c:numCache>
            </c:numRef>
          </c:val>
          <c:extLst>
            <c:ext xmlns:c16="http://schemas.microsoft.com/office/drawing/2014/chart" uri="{C3380CC4-5D6E-409C-BE32-E72D297353CC}">
              <c16:uniqueId val="{00000000-990E-4F97-9085-BED3BD4E8A9E}"/>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NA  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European Sales by Platform</a:t>
            </a:r>
            <a:endParaRPr lang="en-US"/>
          </a:p>
        </c:rich>
      </c:tx>
      <c:layout>
        <c:manualLayout>
          <c:xMode val="edge"/>
          <c:yMode val="edge"/>
          <c:x val="0.27176179912154902"/>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6"/>
            </a:solidFill>
            <a:ln>
              <a:noFill/>
            </a:ln>
            <a:effectLst>
              <a:outerShdw blurRad="57150" dist="19050" dir="5400000" algn="ctr" rotWithShape="0">
                <a:srgbClr val="000000">
                  <a:alpha val="63000"/>
                </a:srgbClr>
              </a:outerShdw>
            </a:effectLst>
          </c:spPr>
          <c:invertIfNegative val="0"/>
          <c:cat>
            <c:strRef>
              <c:f>Sheet3!$A$4:$A$35</c:f>
              <c:strCache>
                <c:ptCount val="31"/>
                <c:pt idx="0">
                  <c:v>PS3</c:v>
                </c:pt>
                <c:pt idx="1">
                  <c:v>PS2</c:v>
                </c:pt>
                <c:pt idx="2">
                  <c:v>X360</c:v>
                </c:pt>
                <c:pt idx="3">
                  <c:v>Wii</c:v>
                </c:pt>
                <c:pt idx="4">
                  <c:v>PS</c:v>
                </c:pt>
                <c:pt idx="5">
                  <c:v>DS</c:v>
                </c:pt>
                <c:pt idx="6">
                  <c:v>PC</c:v>
                </c:pt>
                <c:pt idx="7">
                  <c:v>PS4</c:v>
                </c:pt>
                <c:pt idx="8">
                  <c:v>GBA</c:v>
                </c:pt>
                <c:pt idx="9">
                  <c:v>PSP</c:v>
                </c:pt>
                <c:pt idx="10">
                  <c:v>XB</c:v>
                </c:pt>
                <c:pt idx="11">
                  <c:v>3DS</c:v>
                </c:pt>
                <c:pt idx="12">
                  <c:v>GB</c:v>
                </c:pt>
                <c:pt idx="13">
                  <c:v>XOne</c:v>
                </c:pt>
                <c:pt idx="14">
                  <c:v>N64</c:v>
                </c:pt>
                <c:pt idx="15">
                  <c:v>GC</c:v>
                </c:pt>
                <c:pt idx="16">
                  <c:v>WiiU</c:v>
                </c:pt>
                <c:pt idx="17">
                  <c:v>NES</c:v>
                </c:pt>
                <c:pt idx="18">
                  <c:v>SNES</c:v>
                </c:pt>
                <c:pt idx="19">
                  <c:v>PSV</c:v>
                </c:pt>
                <c:pt idx="20">
                  <c:v>GEN</c:v>
                </c:pt>
                <c:pt idx="21">
                  <c:v>2600</c:v>
                </c:pt>
                <c:pt idx="22">
                  <c:v>DC</c:v>
                </c:pt>
                <c:pt idx="23">
                  <c:v>SAT</c:v>
                </c:pt>
                <c:pt idx="24">
                  <c:v>SCD</c:v>
                </c:pt>
                <c:pt idx="25">
                  <c:v>NG</c:v>
                </c:pt>
                <c:pt idx="26">
                  <c:v>WS</c:v>
                </c:pt>
                <c:pt idx="27">
                  <c:v>TG16</c:v>
                </c:pt>
                <c:pt idx="28">
                  <c:v>3DO</c:v>
                </c:pt>
                <c:pt idx="29">
                  <c:v>GG</c:v>
                </c:pt>
                <c:pt idx="30">
                  <c:v>PCFX</c:v>
                </c:pt>
              </c:strCache>
            </c:strRef>
          </c:cat>
          <c:val>
            <c:numRef>
              <c:f>Sheet3!$B$4:$B$35</c:f>
              <c:numCache>
                <c:formatCode>General</c:formatCode>
                <c:ptCount val="31"/>
                <c:pt idx="0">
                  <c:v>343.70999999999805</c:v>
                </c:pt>
                <c:pt idx="1">
                  <c:v>339.32999999999572</c:v>
                </c:pt>
                <c:pt idx="2">
                  <c:v>280.72999999999638</c:v>
                </c:pt>
                <c:pt idx="3">
                  <c:v>268.37999999999789</c:v>
                </c:pt>
                <c:pt idx="4">
                  <c:v>213.58000000000064</c:v>
                </c:pt>
                <c:pt idx="5">
                  <c:v>194.94999999999939</c:v>
                </c:pt>
                <c:pt idx="6">
                  <c:v>139.68000000000015</c:v>
                </c:pt>
                <c:pt idx="7">
                  <c:v>123.69999999999995</c:v>
                </c:pt>
                <c:pt idx="8">
                  <c:v>75.250000000000611</c:v>
                </c:pt>
                <c:pt idx="9">
                  <c:v>68.550000000000168</c:v>
                </c:pt>
                <c:pt idx="10">
                  <c:v>60.950000000000088</c:v>
                </c:pt>
                <c:pt idx="11">
                  <c:v>58.520000000000032</c:v>
                </c:pt>
                <c:pt idx="12">
                  <c:v>47.82</c:v>
                </c:pt>
                <c:pt idx="13">
                  <c:v>45.650000000000055</c:v>
                </c:pt>
                <c:pt idx="14">
                  <c:v>41.060000000000045</c:v>
                </c:pt>
                <c:pt idx="15">
                  <c:v>38.700000000000045</c:v>
                </c:pt>
                <c:pt idx="16">
                  <c:v>24.230000000000015</c:v>
                </c:pt>
                <c:pt idx="17">
                  <c:v>21.150000000000006</c:v>
                </c:pt>
                <c:pt idx="18">
                  <c:v>19.040000000000013</c:v>
                </c:pt>
                <c:pt idx="19">
                  <c:v>16.330000000000005</c:v>
                </c:pt>
                <c:pt idx="20">
                  <c:v>5.5200000000000005</c:v>
                </c:pt>
                <c:pt idx="21">
                  <c:v>5.4699999999999802</c:v>
                </c:pt>
                <c:pt idx="22">
                  <c:v>1.84</c:v>
                </c:pt>
                <c:pt idx="23">
                  <c:v>0.54</c:v>
                </c:pt>
                <c:pt idx="24">
                  <c:v>0.36</c:v>
                </c:pt>
                <c:pt idx="25">
                  <c:v>0</c:v>
                </c:pt>
                <c:pt idx="26">
                  <c:v>0</c:v>
                </c:pt>
                <c:pt idx="27">
                  <c:v>0</c:v>
                </c:pt>
                <c:pt idx="28">
                  <c:v>0</c:v>
                </c:pt>
                <c:pt idx="29">
                  <c:v>0</c:v>
                </c:pt>
                <c:pt idx="30">
                  <c:v>0</c:v>
                </c:pt>
              </c:numCache>
            </c:numRef>
          </c:val>
          <c:extLst>
            <c:ext xmlns:c16="http://schemas.microsoft.com/office/drawing/2014/chart" uri="{C3380CC4-5D6E-409C-BE32-E72D297353CC}">
              <c16:uniqueId val="{00000000-9474-49F2-8FD3-2AB601CA16EB}"/>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eu</a:t>
                </a:r>
                <a:r>
                  <a:rPr lang="en-US" baseline="0"/>
                  <a:t> </a:t>
                </a:r>
                <a:r>
                  <a:rPr lang="en-US"/>
                  <a:t> 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Japanese Sales by Platform</a:t>
            </a:r>
            <a:endParaRPr lang="en-US"/>
          </a:p>
        </c:rich>
      </c:tx>
      <c:layout>
        <c:manualLayout>
          <c:xMode val="edge"/>
          <c:yMode val="edge"/>
          <c:x val="0.27176179912154902"/>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3"/>
            </a:solidFill>
            <a:ln>
              <a:noFill/>
            </a:ln>
            <a:effectLst>
              <a:outerShdw blurRad="57150" dist="19050" dir="5400000" algn="ctr" rotWithShape="0">
                <a:srgbClr val="000000">
                  <a:alpha val="63000"/>
                </a:srgbClr>
              </a:outerShdw>
            </a:effectLst>
          </c:spPr>
          <c:invertIfNegative val="0"/>
          <c:cat>
            <c:strRef>
              <c:f>Sheet3!$A$4:$A$35</c:f>
              <c:strCache>
                <c:ptCount val="31"/>
                <c:pt idx="0">
                  <c:v>DS</c:v>
                </c:pt>
                <c:pt idx="1">
                  <c:v>PS</c:v>
                </c:pt>
                <c:pt idx="2">
                  <c:v>PS2</c:v>
                </c:pt>
                <c:pt idx="3">
                  <c:v>SNES</c:v>
                </c:pt>
                <c:pt idx="4">
                  <c:v>NES</c:v>
                </c:pt>
                <c:pt idx="5">
                  <c:v>3DS</c:v>
                </c:pt>
                <c:pt idx="6">
                  <c:v>GB</c:v>
                </c:pt>
                <c:pt idx="7">
                  <c:v>PS3</c:v>
                </c:pt>
                <c:pt idx="8">
                  <c:v>PSP</c:v>
                </c:pt>
                <c:pt idx="9">
                  <c:v>Wii</c:v>
                </c:pt>
                <c:pt idx="10">
                  <c:v>GBA</c:v>
                </c:pt>
                <c:pt idx="11">
                  <c:v>N64</c:v>
                </c:pt>
                <c:pt idx="12">
                  <c:v>SAT</c:v>
                </c:pt>
                <c:pt idx="13">
                  <c:v>GC</c:v>
                </c:pt>
                <c:pt idx="14">
                  <c:v>PSV</c:v>
                </c:pt>
                <c:pt idx="15">
                  <c:v>PS4</c:v>
                </c:pt>
                <c:pt idx="16">
                  <c:v>WiiU</c:v>
                </c:pt>
                <c:pt idx="17">
                  <c:v>X360</c:v>
                </c:pt>
                <c:pt idx="18">
                  <c:v>DC</c:v>
                </c:pt>
                <c:pt idx="19">
                  <c:v>GEN</c:v>
                </c:pt>
                <c:pt idx="20">
                  <c:v>NG</c:v>
                </c:pt>
                <c:pt idx="21">
                  <c:v>WS</c:v>
                </c:pt>
                <c:pt idx="22">
                  <c:v>XB</c:v>
                </c:pt>
                <c:pt idx="23">
                  <c:v>SCD</c:v>
                </c:pt>
                <c:pt idx="24">
                  <c:v>XOne</c:v>
                </c:pt>
                <c:pt idx="25">
                  <c:v>PC</c:v>
                </c:pt>
                <c:pt idx="26">
                  <c:v>TG16</c:v>
                </c:pt>
                <c:pt idx="27">
                  <c:v>3DO</c:v>
                </c:pt>
                <c:pt idx="28">
                  <c:v>GG</c:v>
                </c:pt>
                <c:pt idx="29">
                  <c:v>PCFX</c:v>
                </c:pt>
                <c:pt idx="30">
                  <c:v>2600</c:v>
                </c:pt>
              </c:strCache>
            </c:strRef>
          </c:cat>
          <c:val>
            <c:numRef>
              <c:f>Sheet3!$B$4:$B$35</c:f>
              <c:numCache>
                <c:formatCode>General</c:formatCode>
                <c:ptCount val="31"/>
                <c:pt idx="0">
                  <c:v>175.49000000000046</c:v>
                </c:pt>
                <c:pt idx="1">
                  <c:v>139.77000000000001</c:v>
                </c:pt>
                <c:pt idx="2">
                  <c:v>139.05000000000061</c:v>
                </c:pt>
                <c:pt idx="3">
                  <c:v>116.54999999999997</c:v>
                </c:pt>
                <c:pt idx="4">
                  <c:v>98.649999999999963</c:v>
                </c:pt>
                <c:pt idx="5">
                  <c:v>97.350000000000023</c:v>
                </c:pt>
                <c:pt idx="6">
                  <c:v>85.120000000000019</c:v>
                </c:pt>
                <c:pt idx="7">
                  <c:v>79.940000000000055</c:v>
                </c:pt>
                <c:pt idx="8">
                  <c:v>76.670000000000201</c:v>
                </c:pt>
                <c:pt idx="9">
                  <c:v>69.350000000000009</c:v>
                </c:pt>
                <c:pt idx="10">
                  <c:v>47.330000000000005</c:v>
                </c:pt>
                <c:pt idx="11">
                  <c:v>34.219999999999992</c:v>
                </c:pt>
                <c:pt idx="12">
                  <c:v>32.260000000000005</c:v>
                </c:pt>
                <c:pt idx="13">
                  <c:v>21.580000000000002</c:v>
                </c:pt>
                <c:pt idx="14">
                  <c:v>20.860000000000081</c:v>
                </c:pt>
                <c:pt idx="15">
                  <c:v>14.249999999999975</c:v>
                </c:pt>
                <c:pt idx="16">
                  <c:v>12.789999999999994</c:v>
                </c:pt>
                <c:pt idx="17">
                  <c:v>12.469999999999924</c:v>
                </c:pt>
                <c:pt idx="18">
                  <c:v>8.6000000000000014</c:v>
                </c:pt>
                <c:pt idx="19">
                  <c:v>2.669999999999999</c:v>
                </c:pt>
                <c:pt idx="20">
                  <c:v>1.4400000000000004</c:v>
                </c:pt>
                <c:pt idx="21">
                  <c:v>1.42</c:v>
                </c:pt>
                <c:pt idx="22">
                  <c:v>1.3800000000000006</c:v>
                </c:pt>
                <c:pt idx="23">
                  <c:v>0.45</c:v>
                </c:pt>
                <c:pt idx="24">
                  <c:v>0.34000000000000014</c:v>
                </c:pt>
                <c:pt idx="25">
                  <c:v>0.16999999999999998</c:v>
                </c:pt>
                <c:pt idx="26">
                  <c:v>0.16</c:v>
                </c:pt>
                <c:pt idx="27">
                  <c:v>0.1</c:v>
                </c:pt>
                <c:pt idx="28">
                  <c:v>0.04</c:v>
                </c:pt>
                <c:pt idx="29">
                  <c:v>0.03</c:v>
                </c:pt>
                <c:pt idx="30">
                  <c:v>0</c:v>
                </c:pt>
              </c:numCache>
            </c:numRef>
          </c:val>
          <c:extLst>
            <c:ext xmlns:c16="http://schemas.microsoft.com/office/drawing/2014/chart" uri="{C3380CC4-5D6E-409C-BE32-E72D297353CC}">
              <c16:uniqueId val="{00000000-48F0-4488-AAD4-0597CD3B0EB4}"/>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jp</a:t>
                </a:r>
                <a:r>
                  <a:rPr lang="en-US" baseline="0"/>
                  <a:t> </a:t>
                </a:r>
                <a:r>
                  <a:rPr lang="en-US"/>
                  <a:t> 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Other Sales by Platform</a:t>
            </a:r>
            <a:endParaRPr lang="en-US"/>
          </a:p>
        </c:rich>
      </c:tx>
      <c:layout>
        <c:manualLayout>
          <c:xMode val="edge"/>
          <c:yMode val="edge"/>
          <c:x val="0.27176179912154902"/>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4"/>
            </a:solidFill>
            <a:ln>
              <a:noFill/>
            </a:ln>
            <a:effectLst>
              <a:outerShdw blurRad="57150" dist="19050" dir="5400000" algn="ctr" rotWithShape="0">
                <a:srgbClr val="000000">
                  <a:alpha val="63000"/>
                </a:srgbClr>
              </a:outerShdw>
            </a:effectLst>
          </c:spPr>
          <c:invertIfNegative val="0"/>
          <c:cat>
            <c:strRef>
              <c:f>Sheet3!$A$4:$A$35</c:f>
              <c:strCache>
                <c:ptCount val="31"/>
                <c:pt idx="0">
                  <c:v>PS2</c:v>
                </c:pt>
                <c:pt idx="1">
                  <c:v>PS3</c:v>
                </c:pt>
                <c:pt idx="2">
                  <c:v>X360</c:v>
                </c:pt>
                <c:pt idx="3">
                  <c:v>Wii</c:v>
                </c:pt>
                <c:pt idx="4">
                  <c:v>DS</c:v>
                </c:pt>
                <c:pt idx="5">
                  <c:v>PS4</c:v>
                </c:pt>
                <c:pt idx="6">
                  <c:v>PSP</c:v>
                </c:pt>
                <c:pt idx="7">
                  <c:v>PS</c:v>
                </c:pt>
                <c:pt idx="8">
                  <c:v>3DS</c:v>
                </c:pt>
                <c:pt idx="9">
                  <c:v>PC</c:v>
                </c:pt>
                <c:pt idx="10">
                  <c:v>XOne</c:v>
                </c:pt>
                <c:pt idx="11">
                  <c:v>XB</c:v>
                </c:pt>
                <c:pt idx="12">
                  <c:v>PSV</c:v>
                </c:pt>
                <c:pt idx="13">
                  <c:v>GB</c:v>
                </c:pt>
                <c:pt idx="14">
                  <c:v>GBA</c:v>
                </c:pt>
                <c:pt idx="15">
                  <c:v>WiiU</c:v>
                </c:pt>
                <c:pt idx="16">
                  <c:v>NES</c:v>
                </c:pt>
                <c:pt idx="17">
                  <c:v>GC</c:v>
                </c:pt>
                <c:pt idx="18">
                  <c:v>N64</c:v>
                </c:pt>
                <c:pt idx="19">
                  <c:v>SNES</c:v>
                </c:pt>
                <c:pt idx="20">
                  <c:v>DC</c:v>
                </c:pt>
                <c:pt idx="21">
                  <c:v>2600</c:v>
                </c:pt>
                <c:pt idx="22">
                  <c:v>GEN</c:v>
                </c:pt>
                <c:pt idx="23">
                  <c:v>SAT</c:v>
                </c:pt>
                <c:pt idx="24">
                  <c:v>SCD</c:v>
                </c:pt>
                <c:pt idx="25">
                  <c:v>3DO</c:v>
                </c:pt>
                <c:pt idx="26">
                  <c:v>WS</c:v>
                </c:pt>
                <c:pt idx="27">
                  <c:v>NG</c:v>
                </c:pt>
                <c:pt idx="28">
                  <c:v>GG</c:v>
                </c:pt>
                <c:pt idx="29">
                  <c:v>TG16</c:v>
                </c:pt>
                <c:pt idx="30">
                  <c:v>PCFX</c:v>
                </c:pt>
              </c:strCache>
            </c:strRef>
          </c:cat>
          <c:val>
            <c:numRef>
              <c:f>Sheet3!$B$4:$B$35</c:f>
              <c:numCache>
                <c:formatCode>General</c:formatCode>
                <c:ptCount val="31"/>
                <c:pt idx="0">
                  <c:v>193.45000000000061</c:v>
                </c:pt>
                <c:pt idx="1">
                  <c:v>141.92999999999992</c:v>
                </c:pt>
                <c:pt idx="2">
                  <c:v>85.590000000001368</c:v>
                </c:pt>
                <c:pt idx="3">
                  <c:v>80.610000000001605</c:v>
                </c:pt>
                <c:pt idx="4">
                  <c:v>69.570000000002025</c:v>
                </c:pt>
                <c:pt idx="5">
                  <c:v>43.359999999999935</c:v>
                </c:pt>
                <c:pt idx="6">
                  <c:v>42.289999999999942</c:v>
                </c:pt>
                <c:pt idx="7">
                  <c:v>40.909999999999926</c:v>
                </c:pt>
                <c:pt idx="8">
                  <c:v>25.58000000000019</c:v>
                </c:pt>
                <c:pt idx="9">
                  <c:v>24.86000000000044</c:v>
                </c:pt>
                <c:pt idx="10">
                  <c:v>11.919999999999972</c:v>
                </c:pt>
                <c:pt idx="11">
                  <c:v>8.7199999999999207</c:v>
                </c:pt>
                <c:pt idx="12">
                  <c:v>8.4499999999999833</c:v>
                </c:pt>
                <c:pt idx="13">
                  <c:v>8.1999999999999975</c:v>
                </c:pt>
                <c:pt idx="14">
                  <c:v>7.7299999999999409</c:v>
                </c:pt>
                <c:pt idx="15">
                  <c:v>6.4499999999999886</c:v>
                </c:pt>
                <c:pt idx="16">
                  <c:v>5.309999999999989</c:v>
                </c:pt>
                <c:pt idx="17">
                  <c:v>5.1799999999999669</c:v>
                </c:pt>
                <c:pt idx="18">
                  <c:v>4.3799999999999901</c:v>
                </c:pt>
                <c:pt idx="19">
                  <c:v>3.2199999999999975</c:v>
                </c:pt>
                <c:pt idx="20">
                  <c:v>2.5699999999999994</c:v>
                </c:pt>
                <c:pt idx="21">
                  <c:v>0.91000000000000059</c:v>
                </c:pt>
                <c:pt idx="22">
                  <c:v>0.89000000000000012</c:v>
                </c:pt>
                <c:pt idx="23">
                  <c:v>7.0000000000000007E-2</c:v>
                </c:pt>
                <c:pt idx="24">
                  <c:v>0.05</c:v>
                </c:pt>
                <c:pt idx="25">
                  <c:v>0.05</c:v>
                </c:pt>
                <c:pt idx="26">
                  <c:v>0</c:v>
                </c:pt>
                <c:pt idx="27">
                  <c:v>0</c:v>
                </c:pt>
                <c:pt idx="28">
                  <c:v>0</c:v>
                </c:pt>
                <c:pt idx="29">
                  <c:v>0</c:v>
                </c:pt>
                <c:pt idx="30">
                  <c:v>0</c:v>
                </c:pt>
              </c:numCache>
            </c:numRef>
          </c:val>
          <c:extLst>
            <c:ext xmlns:c16="http://schemas.microsoft.com/office/drawing/2014/chart" uri="{C3380CC4-5D6E-409C-BE32-E72D297353CC}">
              <c16:uniqueId val="{00000000-8F08-4627-BC33-380DE13EF60E}"/>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Other</a:t>
                </a:r>
                <a:r>
                  <a:rPr lang="en-US" baseline="0"/>
                  <a:t> </a:t>
                </a:r>
                <a:r>
                  <a:rPr lang="en-US"/>
                  <a:t> 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Global sales by Genre-2016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tx2"/>
            </a:solidFill>
            <a:ln>
              <a:noFill/>
            </a:ln>
            <a:effectLst>
              <a:outerShdw blurRad="57150" dist="19050" dir="5400000" algn="ctr" rotWithShape="0">
                <a:srgbClr val="000000">
                  <a:alpha val="63000"/>
                </a:srgbClr>
              </a:outerShdw>
            </a:effectLst>
          </c:spPr>
          <c:invertIfNegative val="0"/>
          <c:cat>
            <c:multiLvlStrRef>
              <c:f>Sheet3!$A$4:$A$16</c:f>
              <c:multiLvlStrCache>
                <c:ptCount val="11"/>
                <c:lvl>
                  <c:pt idx="0">
                    <c:v>Action</c:v>
                  </c:pt>
                  <c:pt idx="1">
                    <c:v>Shooter</c:v>
                  </c:pt>
                  <c:pt idx="2">
                    <c:v>Sports</c:v>
                  </c:pt>
                  <c:pt idx="3">
                    <c:v>Role-Playing</c:v>
                  </c:pt>
                  <c:pt idx="4">
                    <c:v>Fighting</c:v>
                  </c:pt>
                  <c:pt idx="5">
                    <c:v>Platform</c:v>
                  </c:pt>
                  <c:pt idx="6">
                    <c:v>Adventure</c:v>
                  </c:pt>
                  <c:pt idx="7">
                    <c:v>Racing</c:v>
                  </c:pt>
                  <c:pt idx="8">
                    <c:v>Misc</c:v>
                  </c:pt>
                  <c:pt idx="9">
                    <c:v>Strategy</c:v>
                  </c:pt>
                  <c:pt idx="10">
                    <c:v>Simulation</c:v>
                  </c:pt>
                </c:lvl>
                <c:lvl>
                  <c:pt idx="0">
                    <c:v>2016</c:v>
                  </c:pt>
                </c:lvl>
              </c:multiLvlStrCache>
            </c:multiLvlStrRef>
          </c:cat>
          <c:val>
            <c:numRef>
              <c:f>Sheet3!$B$4:$B$16</c:f>
              <c:numCache>
                <c:formatCode>General</c:formatCode>
                <c:ptCount val="11"/>
                <c:pt idx="0">
                  <c:v>19.910000000000007</c:v>
                </c:pt>
                <c:pt idx="1">
                  <c:v>18.22</c:v>
                </c:pt>
                <c:pt idx="2">
                  <c:v>14.600000000000001</c:v>
                </c:pt>
                <c:pt idx="3">
                  <c:v>6.76</c:v>
                </c:pt>
                <c:pt idx="4">
                  <c:v>3.8600000000000003</c:v>
                </c:pt>
                <c:pt idx="5">
                  <c:v>2.0700000000000003</c:v>
                </c:pt>
                <c:pt idx="6">
                  <c:v>1.77</c:v>
                </c:pt>
                <c:pt idx="7">
                  <c:v>1.6400000000000001</c:v>
                </c:pt>
                <c:pt idx="8">
                  <c:v>1.17</c:v>
                </c:pt>
                <c:pt idx="9">
                  <c:v>0.5</c:v>
                </c:pt>
                <c:pt idx="10">
                  <c:v>0.39</c:v>
                </c:pt>
              </c:numCache>
            </c:numRef>
          </c:val>
          <c:extLst>
            <c:ext xmlns:c16="http://schemas.microsoft.com/office/drawing/2014/chart" uri="{C3380CC4-5D6E-409C-BE32-E72D297353CC}">
              <c16:uniqueId val="{00000000-2879-4F39-B385-05BDCAE44084}"/>
            </c:ext>
          </c:extLst>
        </c:ser>
        <c:dLbls>
          <c:showLegendKey val="0"/>
          <c:showVal val="0"/>
          <c:showCatName val="0"/>
          <c:showSerName val="0"/>
          <c:showPercent val="0"/>
          <c:showBubbleSize val="0"/>
        </c:dLbls>
        <c:gapWidth val="100"/>
        <c:overlap val="-24"/>
        <c:axId val="263106672"/>
        <c:axId val="263107088"/>
      </c:barChart>
      <c:catAx>
        <c:axId val="26310667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107088"/>
        <c:crosses val="autoZero"/>
        <c:auto val="1"/>
        <c:lblAlgn val="ctr"/>
        <c:lblOffset val="100"/>
        <c:noMultiLvlLbl val="0"/>
      </c:catAx>
      <c:valAx>
        <c:axId val="2631070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 Global sales in million</a:t>
                </a:r>
              </a:p>
            </c:rich>
          </c:tx>
          <c:layout>
            <c:manualLayout>
              <c:xMode val="edge"/>
              <c:yMode val="edge"/>
              <c:x val="3.6111111111111108E-2"/>
              <c:y val="0.27482210557013709"/>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106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Global sales proportion by Region-2016</a:t>
            </a:r>
          </a:p>
        </c:rich>
      </c:tx>
      <c:layout>
        <c:manualLayout>
          <c:xMode val="edge"/>
          <c:yMode val="edge"/>
          <c:x val="0.11242828187441874"/>
          <c:y val="3.241284263182073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Sheet3!$B$3</c:f>
              <c:strCache>
                <c:ptCount val="1"/>
                <c:pt idx="0">
                  <c:v>Sum of proportion of NA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Sheet3!$B$4:$B$5</c:f>
              <c:numCache>
                <c:formatCode>0%</c:formatCode>
                <c:ptCount val="1"/>
                <c:pt idx="0">
                  <c:v>0.31946989990131119</c:v>
                </c:pt>
              </c:numCache>
            </c:numRef>
          </c:val>
          <c:extLst>
            <c:ext xmlns:c16="http://schemas.microsoft.com/office/drawing/2014/chart" uri="{C3380CC4-5D6E-409C-BE32-E72D297353CC}">
              <c16:uniqueId val="{00000000-1279-4292-89D6-E616993C9BC8}"/>
            </c:ext>
          </c:extLst>
        </c:ser>
        <c:ser>
          <c:idx val="1"/>
          <c:order val="1"/>
          <c:tx>
            <c:strRef>
              <c:f>Sheet3!$C$3</c:f>
              <c:strCache>
                <c:ptCount val="1"/>
                <c:pt idx="0">
                  <c:v>Sum of Proportion of EU 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Sheet3!$C$4:$C$5</c:f>
              <c:numCache>
                <c:formatCode>0%</c:formatCode>
                <c:ptCount val="1"/>
                <c:pt idx="0">
                  <c:v>0.37727336810940371</c:v>
                </c:pt>
              </c:numCache>
            </c:numRef>
          </c:val>
          <c:extLst>
            <c:ext xmlns:c16="http://schemas.microsoft.com/office/drawing/2014/chart" uri="{C3380CC4-5D6E-409C-BE32-E72D297353CC}">
              <c16:uniqueId val="{00000001-1279-4292-89D6-E616993C9BC8}"/>
            </c:ext>
          </c:extLst>
        </c:ser>
        <c:ser>
          <c:idx val="2"/>
          <c:order val="2"/>
          <c:tx>
            <c:strRef>
              <c:f>Sheet3!$D$3</c:f>
              <c:strCache>
                <c:ptCount val="1"/>
                <c:pt idx="0">
                  <c:v>Sum of Proportion of JP 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Sheet3!$D$4:$D$5</c:f>
              <c:numCache>
                <c:formatCode>0%</c:formatCode>
                <c:ptCount val="1"/>
                <c:pt idx="0">
                  <c:v>0.19314817425630904</c:v>
                </c:pt>
              </c:numCache>
            </c:numRef>
          </c:val>
          <c:extLst>
            <c:ext xmlns:c16="http://schemas.microsoft.com/office/drawing/2014/chart" uri="{C3380CC4-5D6E-409C-BE32-E72D297353CC}">
              <c16:uniqueId val="{00000002-1279-4292-89D6-E616993C9BC8}"/>
            </c:ext>
          </c:extLst>
        </c:ser>
        <c:ser>
          <c:idx val="3"/>
          <c:order val="3"/>
          <c:tx>
            <c:strRef>
              <c:f>Sheet3!$E$3</c:f>
              <c:strCache>
                <c:ptCount val="1"/>
                <c:pt idx="0">
                  <c:v>Sum of Proportion of Other 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Sheet3!$E$4:$E$5</c:f>
              <c:numCache>
                <c:formatCode>0%</c:formatCode>
                <c:ptCount val="1"/>
                <c:pt idx="0">
                  <c:v>0.12716763005780343</c:v>
                </c:pt>
              </c:numCache>
            </c:numRef>
          </c:val>
          <c:extLst>
            <c:ext xmlns:c16="http://schemas.microsoft.com/office/drawing/2014/chart" uri="{C3380CC4-5D6E-409C-BE32-E72D297353CC}">
              <c16:uniqueId val="{00000003-1279-4292-89D6-E616993C9BC8}"/>
            </c:ext>
          </c:extLst>
        </c:ser>
        <c:dLbls>
          <c:showLegendKey val="0"/>
          <c:showVal val="0"/>
          <c:showCatName val="0"/>
          <c:showSerName val="0"/>
          <c:showPercent val="0"/>
          <c:showBubbleSize val="0"/>
        </c:dLbls>
        <c:gapWidth val="100"/>
        <c:overlap val="100"/>
        <c:axId val="263106672"/>
        <c:axId val="263107088"/>
      </c:barChart>
      <c:catAx>
        <c:axId val="26310667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107088"/>
        <c:crosses val="autoZero"/>
        <c:auto val="1"/>
        <c:lblAlgn val="ctr"/>
        <c:lblOffset val="100"/>
        <c:noMultiLvlLbl val="0"/>
      </c:catAx>
      <c:valAx>
        <c:axId val="26310708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106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Global sales  by Platform-2016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5">
                <a:lumMod val="75000"/>
              </a:schemeClr>
            </a:solidFill>
            <a:ln>
              <a:noFill/>
            </a:ln>
            <a:effectLst>
              <a:outerShdw blurRad="57150" dist="19050" dir="5400000" algn="ctr" rotWithShape="0">
                <a:srgbClr val="000000">
                  <a:alpha val="63000"/>
                </a:srgbClr>
              </a:outerShdw>
            </a:effectLst>
          </c:spPr>
          <c:invertIfNegative val="0"/>
          <c:cat>
            <c:multiLvlStrRef>
              <c:f>Sheet3!$A$4:$A$13</c:f>
              <c:multiLvlStrCache>
                <c:ptCount val="8"/>
                <c:lvl>
                  <c:pt idx="0">
                    <c:v>PS4</c:v>
                  </c:pt>
                  <c:pt idx="1">
                    <c:v>XOne</c:v>
                  </c:pt>
                  <c:pt idx="2">
                    <c:v>3DS</c:v>
                  </c:pt>
                  <c:pt idx="3">
                    <c:v>PSV</c:v>
                  </c:pt>
                  <c:pt idx="4">
                    <c:v>WiiU</c:v>
                  </c:pt>
                  <c:pt idx="5">
                    <c:v>PC</c:v>
                  </c:pt>
                  <c:pt idx="6">
                    <c:v>PS3</c:v>
                  </c:pt>
                  <c:pt idx="7">
                    <c:v>X360</c:v>
                  </c:pt>
                </c:lvl>
                <c:lvl>
                  <c:pt idx="0">
                    <c:v>2016</c:v>
                  </c:pt>
                </c:lvl>
              </c:multiLvlStrCache>
            </c:multiLvlStrRef>
          </c:cat>
          <c:val>
            <c:numRef>
              <c:f>Sheet3!$B$4:$B$13</c:f>
              <c:numCache>
                <c:formatCode>General</c:formatCode>
                <c:ptCount val="8"/>
                <c:pt idx="0">
                  <c:v>39.25</c:v>
                </c:pt>
                <c:pt idx="1">
                  <c:v>12.37</c:v>
                </c:pt>
                <c:pt idx="2">
                  <c:v>6.6</c:v>
                </c:pt>
                <c:pt idx="3">
                  <c:v>3.4000000000000008</c:v>
                </c:pt>
                <c:pt idx="4">
                  <c:v>3.29</c:v>
                </c:pt>
                <c:pt idx="5">
                  <c:v>2.6000000000000005</c:v>
                </c:pt>
                <c:pt idx="6">
                  <c:v>2.5900000000000003</c:v>
                </c:pt>
                <c:pt idx="7">
                  <c:v>0.83000000000000007</c:v>
                </c:pt>
              </c:numCache>
            </c:numRef>
          </c:val>
          <c:extLst>
            <c:ext xmlns:c16="http://schemas.microsoft.com/office/drawing/2014/chart" uri="{C3380CC4-5D6E-409C-BE32-E72D297353CC}">
              <c16:uniqueId val="{00000000-706F-4E83-B473-AB08BA0288E2}"/>
            </c:ext>
          </c:extLst>
        </c:ser>
        <c:dLbls>
          <c:showLegendKey val="0"/>
          <c:showVal val="0"/>
          <c:showCatName val="0"/>
          <c:showSerName val="0"/>
          <c:showPercent val="0"/>
          <c:showBubbleSize val="0"/>
        </c:dLbls>
        <c:gapWidth val="100"/>
        <c:axId val="263106672"/>
        <c:axId val="263107088"/>
      </c:barChart>
      <c:catAx>
        <c:axId val="26310667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107088"/>
        <c:crosses val="autoZero"/>
        <c:auto val="1"/>
        <c:lblAlgn val="ctr"/>
        <c:lblOffset val="100"/>
        <c:noMultiLvlLbl val="0"/>
      </c:catAx>
      <c:valAx>
        <c:axId val="263107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3106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Regional Sales-Year 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Sum of NA_Sales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Sheet3!$B$4:$B$5</c:f>
              <c:numCache>
                <c:formatCode>General</c:formatCode>
                <c:ptCount val="1"/>
                <c:pt idx="0">
                  <c:v>22.66</c:v>
                </c:pt>
              </c:numCache>
            </c:numRef>
          </c:val>
          <c:extLst>
            <c:ext xmlns:c16="http://schemas.microsoft.com/office/drawing/2014/chart" uri="{C3380CC4-5D6E-409C-BE32-E72D297353CC}">
              <c16:uniqueId val="{00000000-816A-4337-AE61-0E446A0573A6}"/>
            </c:ext>
          </c:extLst>
        </c:ser>
        <c:ser>
          <c:idx val="1"/>
          <c:order val="1"/>
          <c:tx>
            <c:strRef>
              <c:f>Sheet3!$C$3</c:f>
              <c:strCache>
                <c:ptCount val="1"/>
                <c:pt idx="0">
                  <c:v>Sum of EU_Sales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Sheet3!$C$4:$C$5</c:f>
              <c:numCache>
                <c:formatCode>General</c:formatCode>
                <c:ptCount val="1"/>
                <c:pt idx="0">
                  <c:v>26.76</c:v>
                </c:pt>
              </c:numCache>
            </c:numRef>
          </c:val>
          <c:extLst>
            <c:ext xmlns:c16="http://schemas.microsoft.com/office/drawing/2014/chart" uri="{C3380CC4-5D6E-409C-BE32-E72D297353CC}">
              <c16:uniqueId val="{00000001-816A-4337-AE61-0E446A0573A6}"/>
            </c:ext>
          </c:extLst>
        </c:ser>
        <c:ser>
          <c:idx val="2"/>
          <c:order val="2"/>
          <c:tx>
            <c:strRef>
              <c:f>Sheet3!$D$3</c:f>
              <c:strCache>
                <c:ptCount val="1"/>
                <c:pt idx="0">
                  <c:v>Sum of JP_Sales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Sheet3!$D$4:$D$5</c:f>
              <c:numCache>
                <c:formatCode>General</c:formatCode>
                <c:ptCount val="1"/>
                <c:pt idx="0">
                  <c:v>13.7</c:v>
                </c:pt>
              </c:numCache>
            </c:numRef>
          </c:val>
          <c:extLst>
            <c:ext xmlns:c16="http://schemas.microsoft.com/office/drawing/2014/chart" uri="{C3380CC4-5D6E-409C-BE32-E72D297353CC}">
              <c16:uniqueId val="{00000002-816A-4337-AE61-0E446A0573A6}"/>
            </c:ext>
          </c:extLst>
        </c:ser>
        <c:ser>
          <c:idx val="3"/>
          <c:order val="3"/>
          <c:tx>
            <c:strRef>
              <c:f>Sheet3!$E$3</c:f>
              <c:strCache>
                <c:ptCount val="1"/>
                <c:pt idx="0">
                  <c:v>Sum of Other_Sales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Sheet3!$A$4:$A$5</c:f>
              <c:strCache>
                <c:ptCount val="1"/>
                <c:pt idx="0">
                  <c:v>2016</c:v>
                </c:pt>
              </c:strCache>
            </c:strRef>
          </c:cat>
          <c:val>
            <c:numRef>
              <c:f>Sheet3!$E$4:$E$5</c:f>
              <c:numCache>
                <c:formatCode>General</c:formatCode>
                <c:ptCount val="1"/>
                <c:pt idx="0">
                  <c:v>9.019999999999996</c:v>
                </c:pt>
              </c:numCache>
            </c:numRef>
          </c:val>
          <c:extLst>
            <c:ext xmlns:c16="http://schemas.microsoft.com/office/drawing/2014/chart" uri="{C3380CC4-5D6E-409C-BE32-E72D297353CC}">
              <c16:uniqueId val="{00000003-816A-4337-AE61-0E446A0573A6}"/>
            </c:ext>
          </c:extLst>
        </c:ser>
        <c:dLbls>
          <c:dLblPos val="outEnd"/>
          <c:showLegendKey val="0"/>
          <c:showVal val="1"/>
          <c:showCatName val="0"/>
          <c:showSerName val="0"/>
          <c:showPercent val="0"/>
          <c:showBubbleSize val="0"/>
        </c:dLbls>
        <c:gapWidth val="100"/>
        <c:overlap val="-24"/>
        <c:axId val="154154608"/>
        <c:axId val="154170832"/>
      </c:barChart>
      <c:catAx>
        <c:axId val="15415460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70832"/>
        <c:crosses val="autoZero"/>
        <c:auto val="1"/>
        <c:lblAlgn val="ctr"/>
        <c:lblOffset val="100"/>
        <c:noMultiLvlLbl val="0"/>
      </c:catAx>
      <c:valAx>
        <c:axId val="1541708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 in million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54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Regional sales by Genre-2016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Sum of NA_Sales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Sheet3!$A$4:$A$16</c:f>
              <c:multiLvlStrCache>
                <c:ptCount val="11"/>
                <c:lvl>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lvl>
                <c:lvl>
                  <c:pt idx="0">
                    <c:v>2016</c:v>
                  </c:pt>
                </c:lvl>
              </c:multiLvlStrCache>
            </c:multiLvlStrRef>
          </c:cat>
          <c:val>
            <c:numRef>
              <c:f>Sheet3!$B$4:$B$16</c:f>
              <c:numCache>
                <c:formatCode>General</c:formatCode>
                <c:ptCount val="11"/>
                <c:pt idx="0">
                  <c:v>5.870000000000001</c:v>
                </c:pt>
                <c:pt idx="1">
                  <c:v>0.34</c:v>
                </c:pt>
                <c:pt idx="2">
                  <c:v>1.6</c:v>
                </c:pt>
                <c:pt idx="3">
                  <c:v>0.22</c:v>
                </c:pt>
                <c:pt idx="4">
                  <c:v>0.79</c:v>
                </c:pt>
                <c:pt idx="5">
                  <c:v>0.33</c:v>
                </c:pt>
                <c:pt idx="6">
                  <c:v>1.3900000000000001</c:v>
                </c:pt>
                <c:pt idx="7">
                  <c:v>7.4400000000000013</c:v>
                </c:pt>
                <c:pt idx="8">
                  <c:v>0</c:v>
                </c:pt>
                <c:pt idx="9">
                  <c:v>4.57</c:v>
                </c:pt>
                <c:pt idx="10">
                  <c:v>0.11</c:v>
                </c:pt>
              </c:numCache>
            </c:numRef>
          </c:val>
          <c:extLst>
            <c:ext xmlns:c16="http://schemas.microsoft.com/office/drawing/2014/chart" uri="{C3380CC4-5D6E-409C-BE32-E72D297353CC}">
              <c16:uniqueId val="{00000000-FA89-4C7E-BD80-CD935DC7D808}"/>
            </c:ext>
          </c:extLst>
        </c:ser>
        <c:ser>
          <c:idx val="1"/>
          <c:order val="1"/>
          <c:tx>
            <c:strRef>
              <c:f>Sheet3!$C$3</c:f>
              <c:strCache>
                <c:ptCount val="1"/>
                <c:pt idx="0">
                  <c:v>Sum of EU_Sales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Sheet3!$A$4:$A$16</c:f>
              <c:multiLvlStrCache>
                <c:ptCount val="11"/>
                <c:lvl>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lvl>
                <c:lvl>
                  <c:pt idx="0">
                    <c:v>2016</c:v>
                  </c:pt>
                </c:lvl>
              </c:multiLvlStrCache>
            </c:multiLvlStrRef>
          </c:cat>
          <c:val>
            <c:numRef>
              <c:f>Sheet3!$C$4:$C$16</c:f>
              <c:numCache>
                <c:formatCode>General</c:formatCode>
                <c:ptCount val="11"/>
                <c:pt idx="0">
                  <c:v>6.3600000000000012</c:v>
                </c:pt>
                <c:pt idx="1">
                  <c:v>0.39</c:v>
                </c:pt>
                <c:pt idx="2">
                  <c:v>1.1499999999999999</c:v>
                </c:pt>
                <c:pt idx="3">
                  <c:v>0.09</c:v>
                </c:pt>
                <c:pt idx="4">
                  <c:v>0.87</c:v>
                </c:pt>
                <c:pt idx="5">
                  <c:v>1.1400000000000001</c:v>
                </c:pt>
                <c:pt idx="6">
                  <c:v>1.29</c:v>
                </c:pt>
                <c:pt idx="7">
                  <c:v>7.7</c:v>
                </c:pt>
                <c:pt idx="8">
                  <c:v>9.0000000000000011E-2</c:v>
                </c:pt>
                <c:pt idx="9">
                  <c:v>7.3599999999999985</c:v>
                </c:pt>
                <c:pt idx="10">
                  <c:v>0.32000000000000006</c:v>
                </c:pt>
              </c:numCache>
            </c:numRef>
          </c:val>
          <c:extLst>
            <c:ext xmlns:c16="http://schemas.microsoft.com/office/drawing/2014/chart" uri="{C3380CC4-5D6E-409C-BE32-E72D297353CC}">
              <c16:uniqueId val="{00000001-FA89-4C7E-BD80-CD935DC7D808}"/>
            </c:ext>
          </c:extLst>
        </c:ser>
        <c:ser>
          <c:idx val="2"/>
          <c:order val="2"/>
          <c:tx>
            <c:strRef>
              <c:f>Sheet3!$D$3</c:f>
              <c:strCache>
                <c:ptCount val="1"/>
                <c:pt idx="0">
                  <c:v>Sum of JP_Sales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Sheet3!$A$4:$A$16</c:f>
              <c:multiLvlStrCache>
                <c:ptCount val="11"/>
                <c:lvl>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lvl>
                <c:lvl>
                  <c:pt idx="0">
                    <c:v>2016</c:v>
                  </c:pt>
                </c:lvl>
              </c:multiLvlStrCache>
            </c:multiLvlStrRef>
          </c:cat>
          <c:val>
            <c:numRef>
              <c:f>Sheet3!$D$4:$D$16</c:f>
              <c:numCache>
                <c:formatCode>General</c:formatCode>
                <c:ptCount val="11"/>
                <c:pt idx="0">
                  <c:v>5.79</c:v>
                </c:pt>
                <c:pt idx="1">
                  <c:v>0.93</c:v>
                </c:pt>
                <c:pt idx="2">
                  <c:v>0.64</c:v>
                </c:pt>
                <c:pt idx="3">
                  <c:v>0.80999999999999994</c:v>
                </c:pt>
                <c:pt idx="4">
                  <c:v>0.11000000000000001</c:v>
                </c:pt>
                <c:pt idx="5">
                  <c:v>0.01</c:v>
                </c:pt>
                <c:pt idx="6">
                  <c:v>3.63</c:v>
                </c:pt>
                <c:pt idx="7">
                  <c:v>0.6100000000000001</c:v>
                </c:pt>
                <c:pt idx="8">
                  <c:v>0.3</c:v>
                </c:pt>
                <c:pt idx="9">
                  <c:v>0.78</c:v>
                </c:pt>
                <c:pt idx="10">
                  <c:v>0.05</c:v>
                </c:pt>
              </c:numCache>
            </c:numRef>
          </c:val>
          <c:extLst>
            <c:ext xmlns:c16="http://schemas.microsoft.com/office/drawing/2014/chart" uri="{C3380CC4-5D6E-409C-BE32-E72D297353CC}">
              <c16:uniqueId val="{00000002-FA89-4C7E-BD80-CD935DC7D808}"/>
            </c:ext>
          </c:extLst>
        </c:ser>
        <c:ser>
          <c:idx val="3"/>
          <c:order val="3"/>
          <c:tx>
            <c:strRef>
              <c:f>Sheet3!$E$3</c:f>
              <c:strCache>
                <c:ptCount val="1"/>
                <c:pt idx="0">
                  <c:v>Sum of Other_Sales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Sheet3!$A$4:$A$16</c:f>
              <c:multiLvlStrCache>
                <c:ptCount val="11"/>
                <c:lvl>
                  <c:pt idx="0">
                    <c:v>Action</c:v>
                  </c:pt>
                  <c:pt idx="1">
                    <c:v>Adventure</c:v>
                  </c:pt>
                  <c:pt idx="2">
                    <c:v>Fighting</c:v>
                  </c:pt>
                  <c:pt idx="3">
                    <c:v>Misc</c:v>
                  </c:pt>
                  <c:pt idx="4">
                    <c:v>Platform</c:v>
                  </c:pt>
                  <c:pt idx="5">
                    <c:v>Racing</c:v>
                  </c:pt>
                  <c:pt idx="6">
                    <c:v>Role-Playing</c:v>
                  </c:pt>
                  <c:pt idx="7">
                    <c:v>Shooter</c:v>
                  </c:pt>
                  <c:pt idx="8">
                    <c:v>Simulation</c:v>
                  </c:pt>
                  <c:pt idx="9">
                    <c:v>Sports</c:v>
                  </c:pt>
                  <c:pt idx="10">
                    <c:v>Strategy</c:v>
                  </c:pt>
                </c:lvl>
                <c:lvl>
                  <c:pt idx="0">
                    <c:v>2016</c:v>
                  </c:pt>
                </c:lvl>
              </c:multiLvlStrCache>
            </c:multiLvlStrRef>
          </c:cat>
          <c:val>
            <c:numRef>
              <c:f>Sheet3!$E$4:$E$16</c:f>
              <c:numCache>
                <c:formatCode>General</c:formatCode>
                <c:ptCount val="11"/>
                <c:pt idx="0">
                  <c:v>2.2300000000000009</c:v>
                </c:pt>
                <c:pt idx="1">
                  <c:v>0.25</c:v>
                </c:pt>
                <c:pt idx="2">
                  <c:v>0.51</c:v>
                </c:pt>
                <c:pt idx="3">
                  <c:v>0.23</c:v>
                </c:pt>
                <c:pt idx="4">
                  <c:v>0.39</c:v>
                </c:pt>
                <c:pt idx="5">
                  <c:v>0.19000000000000003</c:v>
                </c:pt>
                <c:pt idx="6">
                  <c:v>0.69000000000000006</c:v>
                </c:pt>
                <c:pt idx="7">
                  <c:v>2.4200000000000004</c:v>
                </c:pt>
                <c:pt idx="8">
                  <c:v>0.05</c:v>
                </c:pt>
                <c:pt idx="9">
                  <c:v>1.9200000000000006</c:v>
                </c:pt>
                <c:pt idx="10">
                  <c:v>9.0000000000000011E-2</c:v>
                </c:pt>
              </c:numCache>
            </c:numRef>
          </c:val>
          <c:extLst>
            <c:ext xmlns:c16="http://schemas.microsoft.com/office/drawing/2014/chart" uri="{C3380CC4-5D6E-409C-BE32-E72D297353CC}">
              <c16:uniqueId val="{00000003-FA89-4C7E-BD80-CD935DC7D808}"/>
            </c:ext>
          </c:extLst>
        </c:ser>
        <c:dLbls>
          <c:showLegendKey val="0"/>
          <c:showVal val="0"/>
          <c:showCatName val="0"/>
          <c:showSerName val="0"/>
          <c:showPercent val="0"/>
          <c:showBubbleSize val="0"/>
        </c:dLbls>
        <c:gapWidth val="100"/>
        <c:overlap val="-24"/>
        <c:axId val="523221536"/>
        <c:axId val="523224032"/>
      </c:barChart>
      <c:catAx>
        <c:axId val="523221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3224032"/>
        <c:crosses val="autoZero"/>
        <c:auto val="1"/>
        <c:lblAlgn val="ctr"/>
        <c:lblOffset val="100"/>
        <c:noMultiLvlLbl val="0"/>
      </c:catAx>
      <c:valAx>
        <c:axId val="5232240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3221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[vgsales_clean_Sruthy.xlsx]Sheet2!PivotTable4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Percentage of Global sales by region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B5C-4193-B08F-CBE3FBEB377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B5C-4193-B08F-CBE3FBEB377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B5C-4193-B08F-CBE3FBEB377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B5C-4193-B08F-CBE3FBEB377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Sheet2!$A$4:$A$7</c:f>
              <c:strCache>
                <c:ptCount val="4"/>
                <c:pt idx="0">
                  <c:v>Sum of Percentage of NA_Sales</c:v>
                </c:pt>
                <c:pt idx="1">
                  <c:v>Sum of Percentage of EU_Sales</c:v>
                </c:pt>
                <c:pt idx="2">
                  <c:v>Sum of Percentage of JP_Sales</c:v>
                </c:pt>
                <c:pt idx="3">
                  <c:v>Sum of Percentage of other sales</c:v>
                </c:pt>
              </c:strCache>
            </c:strRef>
          </c:cat>
          <c:val>
            <c:numRef>
              <c:f>Sheet2!$B$4:$B$7</c:f>
              <c:numCache>
                <c:formatCode>0%</c:formatCode>
                <c:ptCount val="4"/>
                <c:pt idx="0">
                  <c:v>0.49229398613777031</c:v>
                </c:pt>
                <c:pt idx="1">
                  <c:v>0.27288130844789349</c:v>
                </c:pt>
                <c:pt idx="2">
                  <c:v>0.14470698320732397</c:v>
                </c:pt>
                <c:pt idx="3">
                  <c:v>9.2143821685286967E-2</c:v>
                </c:pt>
              </c:numCache>
            </c:numRef>
          </c:val>
          <c:extLst>
            <c:ext xmlns:c16="http://schemas.microsoft.com/office/drawing/2014/chart" uri="{C3380CC4-5D6E-409C-BE32-E72D297353CC}">
              <c16:uniqueId val="{00000008-0B5C-4193-B08F-CBE3FBEB377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Regional sales by Platform-2016</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Sum of NA_Sales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Sheet3!$A$4:$A$13</c:f>
              <c:multiLvlStrCache>
                <c:ptCount val="8"/>
                <c:lvl>
                  <c:pt idx="0">
                    <c:v>3DS</c:v>
                  </c:pt>
                  <c:pt idx="1">
                    <c:v>PC</c:v>
                  </c:pt>
                  <c:pt idx="2">
                    <c:v>PS3</c:v>
                  </c:pt>
                  <c:pt idx="3">
                    <c:v>PS4</c:v>
                  </c:pt>
                  <c:pt idx="4">
                    <c:v>PSV</c:v>
                  </c:pt>
                  <c:pt idx="5">
                    <c:v>WiiU</c:v>
                  </c:pt>
                  <c:pt idx="6">
                    <c:v>X360</c:v>
                  </c:pt>
                  <c:pt idx="7">
                    <c:v>XOne</c:v>
                  </c:pt>
                </c:lvl>
                <c:lvl>
                  <c:pt idx="0">
                    <c:v>2016</c:v>
                  </c:pt>
                </c:lvl>
              </c:multiLvlStrCache>
            </c:multiLvlStrRef>
          </c:cat>
          <c:val>
            <c:numRef>
              <c:f>Sheet3!$B$4:$B$13</c:f>
              <c:numCache>
                <c:formatCode>General</c:formatCode>
                <c:ptCount val="8"/>
                <c:pt idx="0">
                  <c:v>0.83000000000000007</c:v>
                </c:pt>
                <c:pt idx="1">
                  <c:v>0.84000000000000008</c:v>
                </c:pt>
                <c:pt idx="2">
                  <c:v>0.4</c:v>
                </c:pt>
                <c:pt idx="3">
                  <c:v>11.86</c:v>
                </c:pt>
                <c:pt idx="4">
                  <c:v>0.19</c:v>
                </c:pt>
                <c:pt idx="5">
                  <c:v>1.49</c:v>
                </c:pt>
                <c:pt idx="6">
                  <c:v>0.36</c:v>
                </c:pt>
                <c:pt idx="7">
                  <c:v>6.6899999999999995</c:v>
                </c:pt>
              </c:numCache>
            </c:numRef>
          </c:val>
          <c:extLst>
            <c:ext xmlns:c16="http://schemas.microsoft.com/office/drawing/2014/chart" uri="{C3380CC4-5D6E-409C-BE32-E72D297353CC}">
              <c16:uniqueId val="{00000000-738E-40F7-88A5-75C1DDCBC141}"/>
            </c:ext>
          </c:extLst>
        </c:ser>
        <c:ser>
          <c:idx val="1"/>
          <c:order val="1"/>
          <c:tx>
            <c:strRef>
              <c:f>Sheet3!$C$3</c:f>
              <c:strCache>
                <c:ptCount val="1"/>
                <c:pt idx="0">
                  <c:v>Sum of EU_Sales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Sheet3!$A$4:$A$13</c:f>
              <c:multiLvlStrCache>
                <c:ptCount val="8"/>
                <c:lvl>
                  <c:pt idx="0">
                    <c:v>3DS</c:v>
                  </c:pt>
                  <c:pt idx="1">
                    <c:v>PC</c:v>
                  </c:pt>
                  <c:pt idx="2">
                    <c:v>PS3</c:v>
                  </c:pt>
                  <c:pt idx="3">
                    <c:v>PS4</c:v>
                  </c:pt>
                  <c:pt idx="4">
                    <c:v>PSV</c:v>
                  </c:pt>
                  <c:pt idx="5">
                    <c:v>WiiU</c:v>
                  </c:pt>
                  <c:pt idx="6">
                    <c:v>X360</c:v>
                  </c:pt>
                  <c:pt idx="7">
                    <c:v>XOne</c:v>
                  </c:pt>
                </c:lvl>
                <c:lvl>
                  <c:pt idx="0">
                    <c:v>2016</c:v>
                  </c:pt>
                </c:lvl>
              </c:multiLvlStrCache>
            </c:multiLvlStrRef>
          </c:cat>
          <c:val>
            <c:numRef>
              <c:f>Sheet3!$C$4:$C$13</c:f>
              <c:numCache>
                <c:formatCode>General</c:formatCode>
                <c:ptCount val="8"/>
                <c:pt idx="0">
                  <c:v>0.56999999999999995</c:v>
                </c:pt>
                <c:pt idx="1">
                  <c:v>1.59</c:v>
                </c:pt>
                <c:pt idx="2">
                  <c:v>0.8</c:v>
                </c:pt>
                <c:pt idx="3">
                  <c:v>17.480000000000004</c:v>
                </c:pt>
                <c:pt idx="4">
                  <c:v>0.3</c:v>
                </c:pt>
                <c:pt idx="5">
                  <c:v>0.99</c:v>
                </c:pt>
                <c:pt idx="6">
                  <c:v>0.4</c:v>
                </c:pt>
                <c:pt idx="7">
                  <c:v>4.63</c:v>
                </c:pt>
              </c:numCache>
            </c:numRef>
          </c:val>
          <c:extLst>
            <c:ext xmlns:c16="http://schemas.microsoft.com/office/drawing/2014/chart" uri="{C3380CC4-5D6E-409C-BE32-E72D297353CC}">
              <c16:uniqueId val="{00000001-738E-40F7-88A5-75C1DDCBC141}"/>
            </c:ext>
          </c:extLst>
        </c:ser>
        <c:ser>
          <c:idx val="2"/>
          <c:order val="2"/>
          <c:tx>
            <c:strRef>
              <c:f>Sheet3!$D$3</c:f>
              <c:strCache>
                <c:ptCount val="1"/>
                <c:pt idx="0">
                  <c:v>Sum of JP_Sales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Sheet3!$A$4:$A$13</c:f>
              <c:multiLvlStrCache>
                <c:ptCount val="8"/>
                <c:lvl>
                  <c:pt idx="0">
                    <c:v>3DS</c:v>
                  </c:pt>
                  <c:pt idx="1">
                    <c:v>PC</c:v>
                  </c:pt>
                  <c:pt idx="2">
                    <c:v>PS3</c:v>
                  </c:pt>
                  <c:pt idx="3">
                    <c:v>PS4</c:v>
                  </c:pt>
                  <c:pt idx="4">
                    <c:v>PSV</c:v>
                  </c:pt>
                  <c:pt idx="5">
                    <c:v>WiiU</c:v>
                  </c:pt>
                  <c:pt idx="6">
                    <c:v>X360</c:v>
                  </c:pt>
                  <c:pt idx="7">
                    <c:v>XOne</c:v>
                  </c:pt>
                </c:lvl>
                <c:lvl>
                  <c:pt idx="0">
                    <c:v>2016</c:v>
                  </c:pt>
                </c:lvl>
              </c:multiLvlStrCache>
            </c:multiLvlStrRef>
          </c:cat>
          <c:val>
            <c:numRef>
              <c:f>Sheet3!$D$4:$D$13</c:f>
              <c:numCache>
                <c:formatCode>General</c:formatCode>
                <c:ptCount val="8"/>
                <c:pt idx="0">
                  <c:v>5.03</c:v>
                </c:pt>
                <c:pt idx="1">
                  <c:v>0</c:v>
                </c:pt>
                <c:pt idx="2">
                  <c:v>1.1300000000000001</c:v>
                </c:pt>
                <c:pt idx="3">
                  <c:v>4.2299999999999986</c:v>
                </c:pt>
                <c:pt idx="4">
                  <c:v>2.7500000000000004</c:v>
                </c:pt>
                <c:pt idx="5">
                  <c:v>0.55000000000000004</c:v>
                </c:pt>
                <c:pt idx="6">
                  <c:v>0</c:v>
                </c:pt>
                <c:pt idx="7">
                  <c:v>0.01</c:v>
                </c:pt>
              </c:numCache>
            </c:numRef>
          </c:val>
          <c:extLst>
            <c:ext xmlns:c16="http://schemas.microsoft.com/office/drawing/2014/chart" uri="{C3380CC4-5D6E-409C-BE32-E72D297353CC}">
              <c16:uniqueId val="{00000002-738E-40F7-88A5-75C1DDCBC141}"/>
            </c:ext>
          </c:extLst>
        </c:ser>
        <c:ser>
          <c:idx val="3"/>
          <c:order val="3"/>
          <c:tx>
            <c:strRef>
              <c:f>Sheet3!$E$3</c:f>
              <c:strCache>
                <c:ptCount val="1"/>
                <c:pt idx="0">
                  <c:v>Sum of Other_Sales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Sheet3!$A$4:$A$13</c:f>
              <c:multiLvlStrCache>
                <c:ptCount val="8"/>
                <c:lvl>
                  <c:pt idx="0">
                    <c:v>3DS</c:v>
                  </c:pt>
                  <c:pt idx="1">
                    <c:v>PC</c:v>
                  </c:pt>
                  <c:pt idx="2">
                    <c:v>PS3</c:v>
                  </c:pt>
                  <c:pt idx="3">
                    <c:v>PS4</c:v>
                  </c:pt>
                  <c:pt idx="4">
                    <c:v>PSV</c:v>
                  </c:pt>
                  <c:pt idx="5">
                    <c:v>WiiU</c:v>
                  </c:pt>
                  <c:pt idx="6">
                    <c:v>X360</c:v>
                  </c:pt>
                  <c:pt idx="7">
                    <c:v>XOne</c:v>
                  </c:pt>
                </c:lvl>
                <c:lvl>
                  <c:pt idx="0">
                    <c:v>2016</c:v>
                  </c:pt>
                </c:lvl>
              </c:multiLvlStrCache>
            </c:multiLvlStrRef>
          </c:cat>
          <c:val>
            <c:numRef>
              <c:f>Sheet3!$E$4:$E$13</c:f>
              <c:numCache>
                <c:formatCode>General</c:formatCode>
                <c:ptCount val="8"/>
                <c:pt idx="0">
                  <c:v>1.3900000000000006</c:v>
                </c:pt>
                <c:pt idx="1">
                  <c:v>0.17</c:v>
                </c:pt>
                <c:pt idx="2">
                  <c:v>0.22000000000000003</c:v>
                </c:pt>
                <c:pt idx="3">
                  <c:v>5.73</c:v>
                </c:pt>
                <c:pt idx="4">
                  <c:v>0.14000000000000001</c:v>
                </c:pt>
                <c:pt idx="5">
                  <c:v>0.25</c:v>
                </c:pt>
                <c:pt idx="6">
                  <c:v>7.0000000000000007E-2</c:v>
                </c:pt>
                <c:pt idx="7">
                  <c:v>1.0499999999999998</c:v>
                </c:pt>
              </c:numCache>
            </c:numRef>
          </c:val>
          <c:extLst>
            <c:ext xmlns:c16="http://schemas.microsoft.com/office/drawing/2014/chart" uri="{C3380CC4-5D6E-409C-BE32-E72D297353CC}">
              <c16:uniqueId val="{00000003-738E-40F7-88A5-75C1DDCBC141}"/>
            </c:ext>
          </c:extLst>
        </c:ser>
        <c:dLbls>
          <c:showLegendKey val="0"/>
          <c:showVal val="0"/>
          <c:showCatName val="0"/>
          <c:showSerName val="0"/>
          <c:showPercent val="0"/>
          <c:showBubbleSize val="0"/>
        </c:dLbls>
        <c:gapWidth val="100"/>
        <c:overlap val="-24"/>
        <c:axId val="523221536"/>
        <c:axId val="523224032"/>
      </c:barChart>
      <c:catAx>
        <c:axId val="523221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3224032"/>
        <c:crosses val="autoZero"/>
        <c:auto val="1"/>
        <c:lblAlgn val="ctr"/>
        <c:lblOffset val="100"/>
        <c:noMultiLvlLbl val="0"/>
      </c:catAx>
      <c:valAx>
        <c:axId val="5232240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3221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Global Sales by Platform</a:t>
            </a:r>
            <a:endParaRPr lang="en-US"/>
          </a:p>
        </c:rich>
      </c:tx>
      <c:layout>
        <c:manualLayout>
          <c:xMode val="edge"/>
          <c:yMode val="edge"/>
          <c:x val="0.26756233595800527"/>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tx2"/>
            </a:solidFill>
            <a:ln>
              <a:noFill/>
            </a:ln>
            <a:effectLst>
              <a:outerShdw blurRad="57150" dist="19050" dir="5400000" algn="ctr" rotWithShape="0">
                <a:srgbClr val="000000">
                  <a:alpha val="63000"/>
                </a:srgbClr>
              </a:outerShdw>
            </a:effectLst>
          </c:spPr>
          <c:invertIfNegative val="0"/>
          <c:cat>
            <c:strRef>
              <c:f>Sheet3!$A$4:$A$35</c:f>
              <c:strCache>
                <c:ptCount val="31"/>
                <c:pt idx="0">
                  <c:v>PS2</c:v>
                </c:pt>
                <c:pt idx="1">
                  <c:v>X360</c:v>
                </c:pt>
                <c:pt idx="2">
                  <c:v>PS3</c:v>
                </c:pt>
                <c:pt idx="3">
                  <c:v>Wii</c:v>
                </c:pt>
                <c:pt idx="4">
                  <c:v>DS</c:v>
                </c:pt>
                <c:pt idx="5">
                  <c:v>PS</c:v>
                </c:pt>
                <c:pt idx="6">
                  <c:v>GBA</c:v>
                </c:pt>
                <c:pt idx="7">
                  <c:v>PSP</c:v>
                </c:pt>
                <c:pt idx="8">
                  <c:v>PS4</c:v>
                </c:pt>
                <c:pt idx="9">
                  <c:v>PC</c:v>
                </c:pt>
                <c:pt idx="10">
                  <c:v>XB</c:v>
                </c:pt>
                <c:pt idx="11">
                  <c:v>GB</c:v>
                </c:pt>
                <c:pt idx="12">
                  <c:v>NES</c:v>
                </c:pt>
                <c:pt idx="13">
                  <c:v>3DS</c:v>
                </c:pt>
                <c:pt idx="14">
                  <c:v>N64</c:v>
                </c:pt>
                <c:pt idx="15">
                  <c:v>SNES</c:v>
                </c:pt>
                <c:pt idx="16">
                  <c:v>GC</c:v>
                </c:pt>
                <c:pt idx="17">
                  <c:v>XOne</c:v>
                </c:pt>
                <c:pt idx="18">
                  <c:v>2600</c:v>
                </c:pt>
                <c:pt idx="19">
                  <c:v>WiiU</c:v>
                </c:pt>
                <c:pt idx="20">
                  <c:v>PSV</c:v>
                </c:pt>
                <c:pt idx="21">
                  <c:v>SAT</c:v>
                </c:pt>
                <c:pt idx="22">
                  <c:v>GEN</c:v>
                </c:pt>
                <c:pt idx="23">
                  <c:v>DC</c:v>
                </c:pt>
                <c:pt idx="24">
                  <c:v>SCD</c:v>
                </c:pt>
                <c:pt idx="25">
                  <c:v>NG</c:v>
                </c:pt>
                <c:pt idx="26">
                  <c:v>WS</c:v>
                </c:pt>
                <c:pt idx="27">
                  <c:v>TG16</c:v>
                </c:pt>
                <c:pt idx="28">
                  <c:v>3DO</c:v>
                </c:pt>
                <c:pt idx="29">
                  <c:v>GG</c:v>
                </c:pt>
                <c:pt idx="30">
                  <c:v>PCFX</c:v>
                </c:pt>
              </c:strCache>
            </c:strRef>
          </c:cat>
          <c:val>
            <c:numRef>
              <c:f>Sheet3!$B$4:$B$35</c:f>
              <c:numCache>
                <c:formatCode>General</c:formatCode>
                <c:ptCount val="31"/>
                <c:pt idx="0">
                  <c:v>1255.5999999999872</c:v>
                </c:pt>
                <c:pt idx="1">
                  <c:v>980.45999999999958</c:v>
                </c:pt>
                <c:pt idx="2">
                  <c:v>957.78999999999871</c:v>
                </c:pt>
                <c:pt idx="3">
                  <c:v>926.60999999999717</c:v>
                </c:pt>
                <c:pt idx="4">
                  <c:v>823.23999999998762</c:v>
                </c:pt>
                <c:pt idx="5">
                  <c:v>730.5599999999971</c:v>
                </c:pt>
                <c:pt idx="6">
                  <c:v>318.49999999999801</c:v>
                </c:pt>
                <c:pt idx="7">
                  <c:v>297.07999999999475</c:v>
                </c:pt>
                <c:pt idx="8">
                  <c:v>278.04999999999939</c:v>
                </c:pt>
                <c:pt idx="9">
                  <c:v>258.8199999999984</c:v>
                </c:pt>
                <c:pt idx="10">
                  <c:v>258.25999999999834</c:v>
                </c:pt>
                <c:pt idx="11">
                  <c:v>255.44999999999987</c:v>
                </c:pt>
                <c:pt idx="12">
                  <c:v>251.06999999999988</c:v>
                </c:pt>
                <c:pt idx="13">
                  <c:v>247.46000000000009</c:v>
                </c:pt>
                <c:pt idx="14">
                  <c:v>218.87999999999985</c:v>
                </c:pt>
                <c:pt idx="15">
                  <c:v>200.05000000000024</c:v>
                </c:pt>
                <c:pt idx="16">
                  <c:v>199.31000000000068</c:v>
                </c:pt>
                <c:pt idx="17">
                  <c:v>141.05999999999995</c:v>
                </c:pt>
                <c:pt idx="18">
                  <c:v>97.080000000000027</c:v>
                </c:pt>
                <c:pt idx="19">
                  <c:v>81.860000000000056</c:v>
                </c:pt>
                <c:pt idx="20">
                  <c:v>61.830000000000055</c:v>
                </c:pt>
                <c:pt idx="21">
                  <c:v>33.590000000000018</c:v>
                </c:pt>
                <c:pt idx="22">
                  <c:v>28.360000000000003</c:v>
                </c:pt>
                <c:pt idx="23">
                  <c:v>16.47</c:v>
                </c:pt>
                <c:pt idx="24">
                  <c:v>1.8700000000000003</c:v>
                </c:pt>
                <c:pt idx="25">
                  <c:v>1.4400000000000004</c:v>
                </c:pt>
                <c:pt idx="26">
                  <c:v>1.42</c:v>
                </c:pt>
                <c:pt idx="27">
                  <c:v>0.16</c:v>
                </c:pt>
                <c:pt idx="28">
                  <c:v>0.1</c:v>
                </c:pt>
                <c:pt idx="29">
                  <c:v>0.04</c:v>
                </c:pt>
                <c:pt idx="30">
                  <c:v>0.03</c:v>
                </c:pt>
              </c:numCache>
            </c:numRef>
          </c:val>
          <c:extLst>
            <c:ext xmlns:c16="http://schemas.microsoft.com/office/drawing/2014/chart" uri="{C3380CC4-5D6E-409C-BE32-E72D297353CC}">
              <c16:uniqueId val="{00000000-C813-412E-87B5-508C9D18854E}"/>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Global 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Regional Sales from 1983 to 2016</a:t>
            </a:r>
          </a:p>
        </c:rich>
      </c:tx>
      <c:layout>
        <c:manualLayout>
          <c:xMode val="edge"/>
          <c:yMode val="edge"/>
          <c:x val="0.28684645447986795"/>
          <c:y val="1.869158878504672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451372632475007E-2"/>
          <c:y val="6.0185185185185182E-2"/>
          <c:w val="0.55558166040055801"/>
          <c:h val="0.80808690580344122"/>
        </c:manualLayout>
      </c:layout>
      <c:lineChart>
        <c:grouping val="standard"/>
        <c:varyColors val="0"/>
        <c:ser>
          <c:idx val="0"/>
          <c:order val="0"/>
          <c:tx>
            <c:strRef>
              <c:f>Sheet3!$B$3</c:f>
              <c:strCache>
                <c:ptCount val="1"/>
                <c:pt idx="0">
                  <c:v>Sum of Proportion of NA_sales</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Sheet3!$A$4:$A$38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Sheet3!$B$4:$B$38</c:f>
              <c:numCache>
                <c:formatCode>0%</c:formatCode>
                <c:ptCount val="34"/>
                <c:pt idx="0">
                  <c:v>0.46217986896962471</c:v>
                </c:pt>
                <c:pt idx="1">
                  <c:v>0.66084193804606817</c:v>
                </c:pt>
                <c:pt idx="2">
                  <c:v>0.625324434556915</c:v>
                </c:pt>
                <c:pt idx="3">
                  <c:v>0.33719989209603451</c:v>
                </c:pt>
                <c:pt idx="4">
                  <c:v>0.38914443422263129</c:v>
                </c:pt>
                <c:pt idx="5">
                  <c:v>0.50550614146548067</c:v>
                </c:pt>
                <c:pt idx="6">
                  <c:v>0.61470388019060584</c:v>
                </c:pt>
                <c:pt idx="7">
                  <c:v>0.51548896537760691</c:v>
                </c:pt>
                <c:pt idx="8">
                  <c:v>0.39590443686006821</c:v>
                </c:pt>
                <c:pt idx="9">
                  <c:v>0.44472163865546227</c:v>
                </c:pt>
                <c:pt idx="10">
                  <c:v>0.32883862548934323</c:v>
                </c:pt>
                <c:pt idx="11">
                  <c:v>0.35556397625363134</c:v>
                </c:pt>
                <c:pt idx="12">
                  <c:v>0.28169333787311357</c:v>
                </c:pt>
                <c:pt idx="13">
                  <c:v>0.4356515189555612</c:v>
                </c:pt>
                <c:pt idx="14">
                  <c:v>0.47143994427306202</c:v>
                </c:pt>
                <c:pt idx="15">
                  <c:v>0.5004873864389604</c:v>
                </c:pt>
                <c:pt idx="16">
                  <c:v>0.50169140764914222</c:v>
                </c:pt>
                <c:pt idx="17">
                  <c:v>0.46879341139114866</c:v>
                </c:pt>
                <c:pt idx="18">
                  <c:v>0.52487404591667686</c:v>
                </c:pt>
                <c:pt idx="19">
                  <c:v>0.54659688511327142</c:v>
                </c:pt>
                <c:pt idx="20">
                  <c:v>0.54098085790135886</c:v>
                </c:pt>
                <c:pt idx="21">
                  <c:v>0.53084829839498493</c:v>
                </c:pt>
                <c:pt idx="22">
                  <c:v>0.52748614281056783</c:v>
                </c:pt>
                <c:pt idx="23">
                  <c:v>0.50499001996008597</c:v>
                </c:pt>
                <c:pt idx="24">
                  <c:v>0.51019407157922558</c:v>
                </c:pt>
                <c:pt idx="25">
                  <c:v>0.51689954405059801</c:v>
                </c:pt>
                <c:pt idx="26">
                  <c:v>0.50741239892183521</c:v>
                </c:pt>
                <c:pt idx="27">
                  <c:v>0.50626508028954598</c:v>
                </c:pt>
                <c:pt idx="28">
                  <c:v>0.46717959650381308</c:v>
                </c:pt>
                <c:pt idx="29">
                  <c:v>0.42625295703361599</c:v>
                </c:pt>
                <c:pt idx="30">
                  <c:v>0.41987466427932141</c:v>
                </c:pt>
                <c:pt idx="31">
                  <c:v>0.39154428126390978</c:v>
                </c:pt>
                <c:pt idx="32">
                  <c:v>0.38882166086825259</c:v>
                </c:pt>
                <c:pt idx="33">
                  <c:v>0.3194698999013118</c:v>
                </c:pt>
              </c:numCache>
            </c:numRef>
          </c:val>
          <c:smooth val="0"/>
          <c:extLst>
            <c:ext xmlns:c16="http://schemas.microsoft.com/office/drawing/2014/chart" uri="{C3380CC4-5D6E-409C-BE32-E72D297353CC}">
              <c16:uniqueId val="{00000000-33DB-4377-A0D9-F3E83230027E}"/>
            </c:ext>
          </c:extLst>
        </c:ser>
        <c:ser>
          <c:idx val="1"/>
          <c:order val="1"/>
          <c:tx>
            <c:strRef>
              <c:f>Sheet3!$C$3</c:f>
              <c:strCache>
                <c:ptCount val="1"/>
                <c:pt idx="0">
                  <c:v>Sum of proportion of EU_Sales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Sheet3!$A$4:$A$38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Sheet3!$C$4:$C$38</c:f>
              <c:numCache>
                <c:formatCode>0%</c:formatCode>
                <c:ptCount val="34"/>
                <c:pt idx="0">
                  <c:v>4.7647409172126273E-2</c:v>
                </c:pt>
                <c:pt idx="1">
                  <c:v>4.1699761715647321E-2</c:v>
                </c:pt>
                <c:pt idx="2">
                  <c:v>8.7875417130144601E-2</c:v>
                </c:pt>
                <c:pt idx="3">
                  <c:v>7.6611815484219067E-2</c:v>
                </c:pt>
                <c:pt idx="4">
                  <c:v>6.4857405703771867E-2</c:v>
                </c:pt>
                <c:pt idx="5">
                  <c:v>0.13955950868276157</c:v>
                </c:pt>
                <c:pt idx="6">
                  <c:v>0.11490810074880871</c:v>
                </c:pt>
                <c:pt idx="7">
                  <c:v>0.15448471350475804</c:v>
                </c:pt>
                <c:pt idx="8">
                  <c:v>0.12255662426310887</c:v>
                </c:pt>
                <c:pt idx="9">
                  <c:v>0.1537552521008404</c:v>
                </c:pt>
                <c:pt idx="10">
                  <c:v>0.10113092648977816</c:v>
                </c:pt>
                <c:pt idx="11">
                  <c:v>0.18794998105342922</c:v>
                </c:pt>
                <c:pt idx="12">
                  <c:v>0.16910679832028142</c:v>
                </c:pt>
                <c:pt idx="13">
                  <c:v>0.23730856138589002</c:v>
                </c:pt>
                <c:pt idx="14">
                  <c:v>0.24042193253059982</c:v>
                </c:pt>
                <c:pt idx="15">
                  <c:v>0.26084922213124428</c:v>
                </c:pt>
                <c:pt idx="16">
                  <c:v>0.24941298205117995</c:v>
                </c:pt>
                <c:pt idx="17">
                  <c:v>0.26170867235562595</c:v>
                </c:pt>
                <c:pt idx="18">
                  <c:v>0.28627025070142126</c:v>
                </c:pt>
                <c:pt idx="19">
                  <c:v>0.27745752427184667</c:v>
                </c:pt>
                <c:pt idx="20">
                  <c:v>0.29009361464300853</c:v>
                </c:pt>
                <c:pt idx="21">
                  <c:v>0.25594428942787123</c:v>
                </c:pt>
                <c:pt idx="22">
                  <c:v>0.26514509292468436</c:v>
                </c:pt>
                <c:pt idx="23">
                  <c:v>0.24804237678489569</c:v>
                </c:pt>
                <c:pt idx="24">
                  <c:v>0.2626587969851078</c:v>
                </c:pt>
                <c:pt idx="25">
                  <c:v>0.27165759670539952</c:v>
                </c:pt>
                <c:pt idx="26">
                  <c:v>0.28712189278227218</c:v>
                </c:pt>
                <c:pt idx="27">
                  <c:v>0.29433397121225008</c:v>
                </c:pt>
                <c:pt idx="28">
                  <c:v>0.32450241283746073</c:v>
                </c:pt>
                <c:pt idx="29">
                  <c:v>0.326731583869727</c:v>
                </c:pt>
                <c:pt idx="30">
                  <c:v>0.34168904804536099</c:v>
                </c:pt>
                <c:pt idx="31">
                  <c:v>0.37279335410176734</c:v>
                </c:pt>
                <c:pt idx="32">
                  <c:v>0.3694978066858296</c:v>
                </c:pt>
                <c:pt idx="33">
                  <c:v>0.37727336810940426</c:v>
                </c:pt>
              </c:numCache>
            </c:numRef>
          </c:val>
          <c:smooth val="0"/>
          <c:extLst>
            <c:ext xmlns:c16="http://schemas.microsoft.com/office/drawing/2014/chart" uri="{C3380CC4-5D6E-409C-BE32-E72D297353CC}">
              <c16:uniqueId val="{00000001-33DB-4377-A0D9-F3E83230027E}"/>
            </c:ext>
          </c:extLst>
        </c:ser>
        <c:ser>
          <c:idx val="2"/>
          <c:order val="2"/>
          <c:tx>
            <c:strRef>
              <c:f>Sheet3!$D$3</c:f>
              <c:strCache>
                <c:ptCount val="1"/>
                <c:pt idx="0">
                  <c:v>Sum of Proportion of JP_Sales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Sheet3!$A$4:$A$38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Sheet3!$D$4:$D$38</c:f>
              <c:numCache>
                <c:formatCode>0%</c:formatCode>
                <c:ptCount val="34"/>
                <c:pt idx="0">
                  <c:v>0.48243001786777834</c:v>
                </c:pt>
                <c:pt idx="1">
                  <c:v>0.28335980937251776</c:v>
                </c:pt>
                <c:pt idx="2">
                  <c:v>0.26992955135335556</c:v>
                </c:pt>
                <c:pt idx="3">
                  <c:v>0.53439438899379543</c:v>
                </c:pt>
                <c:pt idx="4">
                  <c:v>0.5349586016559339</c:v>
                </c:pt>
                <c:pt idx="5">
                  <c:v>0.33375688267683179</c:v>
                </c:pt>
                <c:pt idx="6">
                  <c:v>0.24996596324029954</c:v>
                </c:pt>
                <c:pt idx="7">
                  <c:v>0.30127556185462656</c:v>
                </c:pt>
                <c:pt idx="8">
                  <c:v>0.45857896369841761</c:v>
                </c:pt>
                <c:pt idx="9">
                  <c:v>0.37959558823529421</c:v>
                </c:pt>
                <c:pt idx="10">
                  <c:v>0.55089169204001764</c:v>
                </c:pt>
                <c:pt idx="11">
                  <c:v>0.42932929139825693</c:v>
                </c:pt>
                <c:pt idx="12">
                  <c:v>0.51923731699012665</c:v>
                </c:pt>
                <c:pt idx="13">
                  <c:v>0.28842580969118747</c:v>
                </c:pt>
                <c:pt idx="14">
                  <c:v>0.24315852323614259</c:v>
                </c:pt>
                <c:pt idx="15">
                  <c:v>0.19511053924435634</c:v>
                </c:pt>
                <c:pt idx="16">
                  <c:v>0.20830182672026093</c:v>
                </c:pt>
                <c:pt idx="17">
                  <c:v>0.21219487993649533</c:v>
                </c:pt>
                <c:pt idx="18">
                  <c:v>0.12025220985307901</c:v>
                </c:pt>
                <c:pt idx="19">
                  <c:v>0.10558252427184517</c:v>
                </c:pt>
                <c:pt idx="20">
                  <c:v>9.5570769875646597E-2</c:v>
                </c:pt>
                <c:pt idx="21">
                  <c:v>9.9329851422575485E-2</c:v>
                </c:pt>
                <c:pt idx="22">
                  <c:v>0.11798717530703247</c:v>
                </c:pt>
                <c:pt idx="23">
                  <c:v>0.14150545063718936</c:v>
                </c:pt>
                <c:pt idx="24">
                  <c:v>9.8638065497115512E-2</c:v>
                </c:pt>
                <c:pt idx="25">
                  <c:v>8.8807177526107478E-2</c:v>
                </c:pt>
                <c:pt idx="26">
                  <c:v>9.2737346510932128E-2</c:v>
                </c:pt>
                <c:pt idx="27">
                  <c:v>9.9059821948582621E-2</c:v>
                </c:pt>
                <c:pt idx="28">
                  <c:v>0.10279268978081056</c:v>
                </c:pt>
                <c:pt idx="29">
                  <c:v>0.14232271551961373</c:v>
                </c:pt>
                <c:pt idx="30">
                  <c:v>0.12921515965383534</c:v>
                </c:pt>
                <c:pt idx="31">
                  <c:v>0.11707461800919836</c:v>
                </c:pt>
                <c:pt idx="32">
                  <c:v>0.12751474814702932</c:v>
                </c:pt>
                <c:pt idx="33">
                  <c:v>0.19314817425630851</c:v>
                </c:pt>
              </c:numCache>
            </c:numRef>
          </c:val>
          <c:smooth val="0"/>
          <c:extLst>
            <c:ext xmlns:c16="http://schemas.microsoft.com/office/drawing/2014/chart" uri="{C3380CC4-5D6E-409C-BE32-E72D297353CC}">
              <c16:uniqueId val="{00000002-33DB-4377-A0D9-F3E83230027E}"/>
            </c:ext>
          </c:extLst>
        </c:ser>
        <c:ser>
          <c:idx val="3"/>
          <c:order val="3"/>
          <c:tx>
            <c:strRef>
              <c:f>Sheet3!$E$3</c:f>
              <c:strCache>
                <c:ptCount val="1"/>
                <c:pt idx="0">
                  <c:v>Sum of Proportion of other Sales</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Sheet3!$A$4:$A$38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Sheet3!$E$4:$E$38</c:f>
              <c:numCache>
                <c:formatCode>0%</c:formatCode>
                <c:ptCount val="34"/>
                <c:pt idx="0">
                  <c:v>8.338296605122095E-3</c:v>
                </c:pt>
                <c:pt idx="1">
                  <c:v>1.3899920571882446E-2</c:v>
                </c:pt>
                <c:pt idx="2">
                  <c:v>1.7055988134964777E-2</c:v>
                </c:pt>
                <c:pt idx="3">
                  <c:v>5.2063663339627732E-2</c:v>
                </c:pt>
                <c:pt idx="4">
                  <c:v>9.1996320147194159E-3</c:v>
                </c:pt>
                <c:pt idx="5">
                  <c:v>2.0965692503176623E-2</c:v>
                </c:pt>
                <c:pt idx="6">
                  <c:v>2.042205582028591E-2</c:v>
                </c:pt>
                <c:pt idx="7">
                  <c:v>2.8345818991698735E-2</c:v>
                </c:pt>
                <c:pt idx="8">
                  <c:v>2.2959975178405211E-2</c:v>
                </c:pt>
                <c:pt idx="9">
                  <c:v>2.1664915966386564E-2</c:v>
                </c:pt>
                <c:pt idx="10">
                  <c:v>1.9356241844280125E-2</c:v>
                </c:pt>
                <c:pt idx="11">
                  <c:v>2.7788303650372589E-2</c:v>
                </c:pt>
                <c:pt idx="12">
                  <c:v>3.0530019294064181E-2</c:v>
                </c:pt>
                <c:pt idx="13">
                  <c:v>3.8614109967361192E-2</c:v>
                </c:pt>
                <c:pt idx="14">
                  <c:v>4.5427405712011003E-2</c:v>
                </c:pt>
                <c:pt idx="15">
                  <c:v>4.4176706827309085E-2</c:v>
                </c:pt>
                <c:pt idx="16">
                  <c:v>4.2384685796155334E-2</c:v>
                </c:pt>
                <c:pt idx="17">
                  <c:v>6.1867434014685134E-2</c:v>
                </c:pt>
                <c:pt idx="18">
                  <c:v>6.9870576522763003E-2</c:v>
                </c:pt>
                <c:pt idx="19">
                  <c:v>6.9098907766991235E-2</c:v>
                </c:pt>
                <c:pt idx="20">
                  <c:v>7.2684085510689736E-2</c:v>
                </c:pt>
                <c:pt idx="21">
                  <c:v>0.11311440223223859</c:v>
                </c:pt>
                <c:pt idx="22">
                  <c:v>8.9251168351266189E-2</c:v>
                </c:pt>
                <c:pt idx="23">
                  <c:v>0.10657531091662951</c:v>
                </c:pt>
                <c:pt idx="24">
                  <c:v>0.13011134182430839</c:v>
                </c:pt>
                <c:pt idx="25">
                  <c:v>0.12478305633181612</c:v>
                </c:pt>
                <c:pt idx="26">
                  <c:v>0.11430068882899358</c:v>
                </c:pt>
                <c:pt idx="27">
                  <c:v>0.10145602795573737</c:v>
                </c:pt>
                <c:pt idx="28">
                  <c:v>0.10953700653113445</c:v>
                </c:pt>
                <c:pt idx="29">
                  <c:v>0.11046927435770497</c:v>
                </c:pt>
                <c:pt idx="30">
                  <c:v>0.11497246412197179</c:v>
                </c:pt>
                <c:pt idx="31">
                  <c:v>0.12538199080255183</c:v>
                </c:pt>
                <c:pt idx="32">
                  <c:v>0.12343064589320968</c:v>
                </c:pt>
                <c:pt idx="33">
                  <c:v>0.12716763005780327</c:v>
                </c:pt>
              </c:numCache>
            </c:numRef>
          </c:val>
          <c:smooth val="0"/>
          <c:extLst>
            <c:ext xmlns:c16="http://schemas.microsoft.com/office/drawing/2014/chart" uri="{C3380CC4-5D6E-409C-BE32-E72D297353CC}">
              <c16:uniqueId val="{00000003-33DB-4377-A0D9-F3E83230027E}"/>
            </c:ext>
          </c:extLst>
        </c:ser>
        <c:dLbls>
          <c:showLegendKey val="0"/>
          <c:showVal val="0"/>
          <c:showCatName val="0"/>
          <c:showSerName val="0"/>
          <c:showPercent val="0"/>
          <c:showBubbleSize val="0"/>
        </c:dLbls>
        <c:marker val="1"/>
        <c:smooth val="0"/>
        <c:axId val="2099130000"/>
        <c:axId val="2099134576"/>
      </c:lineChart>
      <c:catAx>
        <c:axId val="209913000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99134576"/>
        <c:crosses val="autoZero"/>
        <c:auto val="1"/>
        <c:lblAlgn val="ctr"/>
        <c:lblOffset val="100"/>
        <c:noMultiLvlLbl val="0"/>
      </c:catAx>
      <c:valAx>
        <c:axId val="2099134576"/>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99130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[vgsales_clean_Sruthy.xlsx]Sheet6!PivotTable3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Regional sales by Genre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Sum of NA_Sales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Sheet6!$B$4:$B$16</c:f>
              <c:numCache>
                <c:formatCode>General</c:formatCode>
                <c:ptCount val="12"/>
                <c:pt idx="0">
                  <c:v>877.82999999999163</c:v>
                </c:pt>
                <c:pt idx="1">
                  <c:v>105.76999999999998</c:v>
                </c:pt>
                <c:pt idx="2">
                  <c:v>223.59000000000017</c:v>
                </c:pt>
                <c:pt idx="3">
                  <c:v>410.29999999999905</c:v>
                </c:pt>
                <c:pt idx="4">
                  <c:v>447.0499999999991</c:v>
                </c:pt>
                <c:pt idx="5">
                  <c:v>123.78000000000009</c:v>
                </c:pt>
                <c:pt idx="6">
                  <c:v>359.41999999999774</c:v>
                </c:pt>
                <c:pt idx="7">
                  <c:v>327.27999999999901</c:v>
                </c:pt>
                <c:pt idx="8">
                  <c:v>582.59999999999502</c:v>
                </c:pt>
                <c:pt idx="9">
                  <c:v>183.31000000000068</c:v>
                </c:pt>
                <c:pt idx="10">
                  <c:v>683.34999999999673</c:v>
                </c:pt>
                <c:pt idx="11">
                  <c:v>68.700000000000188</c:v>
                </c:pt>
              </c:numCache>
            </c:numRef>
          </c:val>
          <c:extLst>
            <c:ext xmlns:c16="http://schemas.microsoft.com/office/drawing/2014/chart" uri="{C3380CC4-5D6E-409C-BE32-E72D297353CC}">
              <c16:uniqueId val="{00000000-A21C-4BDC-8B46-4CE4B5A46872}"/>
            </c:ext>
          </c:extLst>
        </c:ser>
        <c:ser>
          <c:idx val="1"/>
          <c:order val="1"/>
          <c:tx>
            <c:strRef>
              <c:f>Sheet6!$C$3</c:f>
              <c:strCache>
                <c:ptCount val="1"/>
                <c:pt idx="0">
                  <c:v>Sum of EU_Sales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Sheet6!$C$4:$C$16</c:f>
              <c:numCache>
                <c:formatCode>General</c:formatCode>
                <c:ptCount val="12"/>
                <c:pt idx="0">
                  <c:v>524.99999999998545</c:v>
                </c:pt>
                <c:pt idx="1">
                  <c:v>64.100000000000065</c:v>
                </c:pt>
                <c:pt idx="2">
                  <c:v>101.32000000000025</c:v>
                </c:pt>
                <c:pt idx="3">
                  <c:v>216.02000000000035</c:v>
                </c:pt>
                <c:pt idx="4">
                  <c:v>201.63000000000017</c:v>
                </c:pt>
                <c:pt idx="5">
                  <c:v>50.77999999999998</c:v>
                </c:pt>
                <c:pt idx="6">
                  <c:v>238.39000000000024</c:v>
                </c:pt>
                <c:pt idx="7">
                  <c:v>188.06000000000031</c:v>
                </c:pt>
                <c:pt idx="8">
                  <c:v>313.26999999999668</c:v>
                </c:pt>
                <c:pt idx="9">
                  <c:v>113.38000000000019</c:v>
                </c:pt>
                <c:pt idx="10">
                  <c:v>376.84999999999457</c:v>
                </c:pt>
                <c:pt idx="11">
                  <c:v>45.340000000000053</c:v>
                </c:pt>
              </c:numCache>
            </c:numRef>
          </c:val>
          <c:extLst>
            <c:ext xmlns:c16="http://schemas.microsoft.com/office/drawing/2014/chart" uri="{C3380CC4-5D6E-409C-BE32-E72D297353CC}">
              <c16:uniqueId val="{00000001-A21C-4BDC-8B46-4CE4B5A46872}"/>
            </c:ext>
          </c:extLst>
        </c:ser>
        <c:ser>
          <c:idx val="2"/>
          <c:order val="2"/>
          <c:tx>
            <c:strRef>
              <c:f>Sheet6!$D$3</c:f>
              <c:strCache>
                <c:ptCount val="1"/>
                <c:pt idx="0">
                  <c:v>Sum of JP_Sales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Sheet6!$D$4:$D$16</c:f>
              <c:numCache>
                <c:formatCode>General</c:formatCode>
                <c:ptCount val="12"/>
                <c:pt idx="0">
                  <c:v>159.95000000000087</c:v>
                </c:pt>
                <c:pt idx="1">
                  <c:v>51.55000000000031</c:v>
                </c:pt>
                <c:pt idx="2">
                  <c:v>87.350000000000136</c:v>
                </c:pt>
                <c:pt idx="3">
                  <c:v>107.75999999999995</c:v>
                </c:pt>
                <c:pt idx="4">
                  <c:v>130.77000000000012</c:v>
                </c:pt>
                <c:pt idx="5">
                  <c:v>57.309999999999967</c:v>
                </c:pt>
                <c:pt idx="6">
                  <c:v>56.690000000000019</c:v>
                </c:pt>
                <c:pt idx="7">
                  <c:v>352.3099999999979</c:v>
                </c:pt>
                <c:pt idx="8">
                  <c:v>38.280000000000072</c:v>
                </c:pt>
                <c:pt idx="9">
                  <c:v>63.700000000000067</c:v>
                </c:pt>
                <c:pt idx="10">
                  <c:v>135.3700000000004</c:v>
                </c:pt>
                <c:pt idx="11">
                  <c:v>49.460000000000029</c:v>
                </c:pt>
              </c:numCache>
            </c:numRef>
          </c:val>
          <c:extLst>
            <c:ext xmlns:c16="http://schemas.microsoft.com/office/drawing/2014/chart" uri="{C3380CC4-5D6E-409C-BE32-E72D297353CC}">
              <c16:uniqueId val="{00000002-A21C-4BDC-8B46-4CE4B5A46872}"/>
            </c:ext>
          </c:extLst>
        </c:ser>
        <c:ser>
          <c:idx val="3"/>
          <c:order val="3"/>
          <c:tx>
            <c:strRef>
              <c:f>Sheet6!$E$3</c:f>
              <c:strCache>
                <c:ptCount val="1"/>
                <c:pt idx="0">
                  <c:v>Sum of Other_Sales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Sheet6!$A$4:$A$16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Sheet6!$E$4:$E$16</c:f>
              <c:numCache>
                <c:formatCode>General</c:formatCode>
                <c:ptCount val="12"/>
                <c:pt idx="0">
                  <c:v>192.78999999999849</c:v>
                </c:pt>
                <c:pt idx="1">
                  <c:v>19.220000000000173</c:v>
                </c:pt>
                <c:pt idx="2">
                  <c:v>37.879999999999917</c:v>
                </c:pt>
                <c:pt idx="3">
                  <c:v>79.520000000001104</c:v>
                </c:pt>
                <c:pt idx="4">
                  <c:v>52.06999999999973</c:v>
                </c:pt>
                <c:pt idx="5">
                  <c:v>13.719999999999963</c:v>
                </c:pt>
                <c:pt idx="6">
                  <c:v>77.82000000000113</c:v>
                </c:pt>
                <c:pt idx="7">
                  <c:v>63.219999999999771</c:v>
                </c:pt>
                <c:pt idx="8">
                  <c:v>103.0900000000011</c:v>
                </c:pt>
                <c:pt idx="9">
                  <c:v>33.649999999999913</c:v>
                </c:pt>
                <c:pt idx="10">
                  <c:v>136.72999999999783</c:v>
                </c:pt>
                <c:pt idx="11">
                  <c:v>12.139999999999944</c:v>
                </c:pt>
              </c:numCache>
            </c:numRef>
          </c:val>
          <c:extLst>
            <c:ext xmlns:c16="http://schemas.microsoft.com/office/drawing/2014/chart" uri="{C3380CC4-5D6E-409C-BE32-E72D297353CC}">
              <c16:uniqueId val="{00000003-A21C-4BDC-8B46-4CE4B5A46872}"/>
            </c:ext>
          </c:extLst>
        </c:ser>
        <c:dLbls>
          <c:showLegendKey val="0"/>
          <c:showVal val="0"/>
          <c:showCatName val="0"/>
          <c:showSerName val="0"/>
          <c:showPercent val="0"/>
          <c:showBubbleSize val="0"/>
        </c:dLbls>
        <c:gapWidth val="100"/>
        <c:overlap val="-24"/>
        <c:axId val="2038006176"/>
        <c:axId val="2038003680"/>
      </c:barChart>
      <c:catAx>
        <c:axId val="20380061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8003680"/>
        <c:crosses val="autoZero"/>
        <c:auto val="1"/>
        <c:lblAlgn val="ctr"/>
        <c:lblOffset val="100"/>
        <c:noMultiLvlLbl val="0"/>
      </c:catAx>
      <c:valAx>
        <c:axId val="20380036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8006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North</a:t>
            </a:r>
            <a:r>
              <a:rPr lang="en-US" baseline="0" dirty="0"/>
              <a:t> American Sales by Genre</a:t>
            </a:r>
            <a:endParaRPr lang="en-US" dirty="0"/>
          </a:p>
        </c:rich>
      </c:tx>
      <c:layout>
        <c:manualLayout>
          <c:xMode val="edge"/>
          <c:yMode val="edge"/>
          <c:x val="0.22070934008621423"/>
          <c:y val="3.240754353279188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Sheet3!$A$4:$A$16</c:f>
              <c:strCache>
                <c:ptCount val="12"/>
                <c:pt idx="0">
                  <c:v>Action</c:v>
                </c:pt>
                <c:pt idx="1">
                  <c:v>Sports</c:v>
                </c:pt>
                <c:pt idx="2">
                  <c:v>Shooter</c:v>
                </c:pt>
                <c:pt idx="3">
                  <c:v>Platform</c:v>
                </c:pt>
                <c:pt idx="4">
                  <c:v>Misc</c:v>
                </c:pt>
                <c:pt idx="5">
                  <c:v>Racing</c:v>
                </c:pt>
                <c:pt idx="6">
                  <c:v>Role-Playing</c:v>
                </c:pt>
                <c:pt idx="7">
                  <c:v>Fighting</c:v>
                </c:pt>
                <c:pt idx="8">
                  <c:v>Simulation</c:v>
                </c:pt>
                <c:pt idx="9">
                  <c:v>Puzzle</c:v>
                </c:pt>
                <c:pt idx="10">
                  <c:v>Adventure</c:v>
                </c:pt>
                <c:pt idx="11">
                  <c:v>Strategy</c:v>
                </c:pt>
              </c:strCache>
            </c:strRef>
          </c:cat>
          <c:val>
            <c:numRef>
              <c:f>Sheet3!$B$4:$B$16</c:f>
              <c:numCache>
                <c:formatCode>General</c:formatCode>
                <c:ptCount val="12"/>
                <c:pt idx="0">
                  <c:v>877.82999999999163</c:v>
                </c:pt>
                <c:pt idx="1">
                  <c:v>683.34999999999673</c:v>
                </c:pt>
                <c:pt idx="2">
                  <c:v>582.59999999999502</c:v>
                </c:pt>
                <c:pt idx="3">
                  <c:v>447.0499999999991</c:v>
                </c:pt>
                <c:pt idx="4">
                  <c:v>410.29999999999905</c:v>
                </c:pt>
                <c:pt idx="5">
                  <c:v>359.41999999999774</c:v>
                </c:pt>
                <c:pt idx="6">
                  <c:v>327.27999999999901</c:v>
                </c:pt>
                <c:pt idx="7">
                  <c:v>223.59000000000017</c:v>
                </c:pt>
                <c:pt idx="8">
                  <c:v>183.31000000000068</c:v>
                </c:pt>
                <c:pt idx="9">
                  <c:v>123.78000000000009</c:v>
                </c:pt>
                <c:pt idx="10">
                  <c:v>105.76999999999998</c:v>
                </c:pt>
                <c:pt idx="11">
                  <c:v>68.700000000000188</c:v>
                </c:pt>
              </c:numCache>
            </c:numRef>
          </c:val>
          <c:extLst>
            <c:ext xmlns:c16="http://schemas.microsoft.com/office/drawing/2014/chart" uri="{C3380CC4-5D6E-409C-BE32-E72D297353CC}">
              <c16:uniqueId val="{00000000-F933-4BBF-870C-8BE44C420750}"/>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European Sales by Genre</a:t>
            </a:r>
            <a:endParaRPr lang="en-US"/>
          </a:p>
        </c:rich>
      </c:tx>
      <c:layout>
        <c:manualLayout>
          <c:xMode val="edge"/>
          <c:yMode val="edge"/>
          <c:x val="0.26756233595800527"/>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6"/>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Sheet3!$A$4:$A$16</c:f>
              <c:strCache>
                <c:ptCount val="12"/>
                <c:pt idx="0">
                  <c:v>Action</c:v>
                </c:pt>
                <c:pt idx="1">
                  <c:v>Sports</c:v>
                </c:pt>
                <c:pt idx="2">
                  <c:v>Shooter</c:v>
                </c:pt>
                <c:pt idx="3">
                  <c:v>Racing</c:v>
                </c:pt>
                <c:pt idx="4">
                  <c:v>Misc</c:v>
                </c:pt>
                <c:pt idx="5">
                  <c:v>Platform</c:v>
                </c:pt>
                <c:pt idx="6">
                  <c:v>Role-Playing</c:v>
                </c:pt>
                <c:pt idx="7">
                  <c:v>Simulation</c:v>
                </c:pt>
                <c:pt idx="8">
                  <c:v>Fighting</c:v>
                </c:pt>
                <c:pt idx="9">
                  <c:v>Adventure</c:v>
                </c:pt>
                <c:pt idx="10">
                  <c:v>Puzzle</c:v>
                </c:pt>
                <c:pt idx="11">
                  <c:v>Strategy</c:v>
                </c:pt>
              </c:strCache>
            </c:strRef>
          </c:cat>
          <c:val>
            <c:numRef>
              <c:f>Sheet3!$B$4:$B$16</c:f>
              <c:numCache>
                <c:formatCode>General</c:formatCode>
                <c:ptCount val="12"/>
                <c:pt idx="0">
                  <c:v>524.99999999998545</c:v>
                </c:pt>
                <c:pt idx="1">
                  <c:v>376.84999999999457</c:v>
                </c:pt>
                <c:pt idx="2">
                  <c:v>313.26999999999668</c:v>
                </c:pt>
                <c:pt idx="3">
                  <c:v>238.39000000000024</c:v>
                </c:pt>
                <c:pt idx="4">
                  <c:v>216.02000000000035</c:v>
                </c:pt>
                <c:pt idx="5">
                  <c:v>201.63000000000017</c:v>
                </c:pt>
                <c:pt idx="6">
                  <c:v>188.06000000000031</c:v>
                </c:pt>
                <c:pt idx="7">
                  <c:v>113.38000000000019</c:v>
                </c:pt>
                <c:pt idx="8">
                  <c:v>101.32000000000025</c:v>
                </c:pt>
                <c:pt idx="9">
                  <c:v>64.100000000000065</c:v>
                </c:pt>
                <c:pt idx="10">
                  <c:v>50.77999999999998</c:v>
                </c:pt>
                <c:pt idx="11">
                  <c:v>45.340000000000053</c:v>
                </c:pt>
              </c:numCache>
            </c:numRef>
          </c:val>
          <c:extLst>
            <c:ext xmlns:c16="http://schemas.microsoft.com/office/drawing/2014/chart" uri="{C3380CC4-5D6E-409C-BE32-E72D297353CC}">
              <c16:uniqueId val="{00000000-1204-42E5-803F-7B3EDE304B41}"/>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Japanese Sales by Genre</a:t>
            </a:r>
            <a:endParaRPr lang="en-US"/>
          </a:p>
        </c:rich>
      </c:tx>
      <c:layout>
        <c:manualLayout>
          <c:xMode val="edge"/>
          <c:yMode val="edge"/>
          <c:x val="0.26756233595800527"/>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3"/>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Sheet3!$A$4:$A$16</c:f>
              <c:strCache>
                <c:ptCount val="12"/>
                <c:pt idx="0">
                  <c:v>Role-Playing</c:v>
                </c:pt>
                <c:pt idx="1">
                  <c:v>Action</c:v>
                </c:pt>
                <c:pt idx="2">
                  <c:v>Sports</c:v>
                </c:pt>
                <c:pt idx="3">
                  <c:v>Platform</c:v>
                </c:pt>
                <c:pt idx="4">
                  <c:v>Misc</c:v>
                </c:pt>
                <c:pt idx="5">
                  <c:v>Fighting</c:v>
                </c:pt>
                <c:pt idx="6">
                  <c:v>Simulation</c:v>
                </c:pt>
                <c:pt idx="7">
                  <c:v>Puzzle</c:v>
                </c:pt>
                <c:pt idx="8">
                  <c:v>Racing</c:v>
                </c:pt>
                <c:pt idx="9">
                  <c:v>Adventure</c:v>
                </c:pt>
                <c:pt idx="10">
                  <c:v>Strategy</c:v>
                </c:pt>
                <c:pt idx="11">
                  <c:v>Shooter</c:v>
                </c:pt>
              </c:strCache>
            </c:strRef>
          </c:cat>
          <c:val>
            <c:numRef>
              <c:f>Sheet3!$B$4:$B$16</c:f>
              <c:numCache>
                <c:formatCode>General</c:formatCode>
                <c:ptCount val="12"/>
                <c:pt idx="0">
                  <c:v>352.3099999999979</c:v>
                </c:pt>
                <c:pt idx="1">
                  <c:v>159.95000000000087</c:v>
                </c:pt>
                <c:pt idx="2">
                  <c:v>135.3700000000004</c:v>
                </c:pt>
                <c:pt idx="3">
                  <c:v>130.77000000000012</c:v>
                </c:pt>
                <c:pt idx="4">
                  <c:v>107.75999999999995</c:v>
                </c:pt>
                <c:pt idx="5">
                  <c:v>87.350000000000136</c:v>
                </c:pt>
                <c:pt idx="6">
                  <c:v>63.700000000000067</c:v>
                </c:pt>
                <c:pt idx="7">
                  <c:v>57.309999999999967</c:v>
                </c:pt>
                <c:pt idx="8">
                  <c:v>56.690000000000019</c:v>
                </c:pt>
                <c:pt idx="9">
                  <c:v>51.55000000000031</c:v>
                </c:pt>
                <c:pt idx="10">
                  <c:v>49.460000000000029</c:v>
                </c:pt>
                <c:pt idx="11">
                  <c:v>38.280000000000072</c:v>
                </c:pt>
              </c:numCache>
            </c:numRef>
          </c:val>
          <c:extLst>
            <c:ext xmlns:c16="http://schemas.microsoft.com/office/drawing/2014/chart" uri="{C3380CC4-5D6E-409C-BE32-E72D297353CC}">
              <c16:uniqueId val="{00000000-E78B-4AA4-890C-FA0B2C207F28}"/>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[vgsales_clean_Sruthy.xlsx]Sheet3!PivotTable2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Other Sales by Genre</a:t>
            </a:r>
            <a:endParaRPr lang="en-US"/>
          </a:p>
        </c:rich>
      </c:tx>
      <c:layout>
        <c:manualLayout>
          <c:xMode val="edge"/>
          <c:yMode val="edge"/>
          <c:x val="0.26756233595800527"/>
          <c:y val="3.70370370370370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4"/>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Sheet3!$A$4:$A$16</c:f>
              <c:strCache>
                <c:ptCount val="12"/>
                <c:pt idx="0">
                  <c:v>Action</c:v>
                </c:pt>
                <c:pt idx="1">
                  <c:v>Sports</c:v>
                </c:pt>
                <c:pt idx="2">
                  <c:v>Shooter</c:v>
                </c:pt>
                <c:pt idx="3">
                  <c:v>Misc</c:v>
                </c:pt>
                <c:pt idx="4">
                  <c:v>Racing</c:v>
                </c:pt>
                <c:pt idx="5">
                  <c:v>Role-Playing</c:v>
                </c:pt>
                <c:pt idx="6">
                  <c:v>Platform</c:v>
                </c:pt>
                <c:pt idx="7">
                  <c:v>Fighting</c:v>
                </c:pt>
                <c:pt idx="8">
                  <c:v>Simulation</c:v>
                </c:pt>
                <c:pt idx="9">
                  <c:v>Adventure</c:v>
                </c:pt>
                <c:pt idx="10">
                  <c:v>Puzzle</c:v>
                </c:pt>
                <c:pt idx="11">
                  <c:v>Strategy</c:v>
                </c:pt>
              </c:strCache>
            </c:strRef>
          </c:cat>
          <c:val>
            <c:numRef>
              <c:f>Sheet3!$B$4:$B$16</c:f>
              <c:numCache>
                <c:formatCode>General</c:formatCode>
                <c:ptCount val="12"/>
                <c:pt idx="0">
                  <c:v>192.78999999999849</c:v>
                </c:pt>
                <c:pt idx="1">
                  <c:v>136.72999999999783</c:v>
                </c:pt>
                <c:pt idx="2">
                  <c:v>103.0900000000011</c:v>
                </c:pt>
                <c:pt idx="3">
                  <c:v>79.520000000001104</c:v>
                </c:pt>
                <c:pt idx="4">
                  <c:v>77.82000000000113</c:v>
                </c:pt>
                <c:pt idx="5">
                  <c:v>63.219999999999771</c:v>
                </c:pt>
                <c:pt idx="6">
                  <c:v>52.06999999999973</c:v>
                </c:pt>
                <c:pt idx="7">
                  <c:v>37.879999999999917</c:v>
                </c:pt>
                <c:pt idx="8">
                  <c:v>33.649999999999913</c:v>
                </c:pt>
                <c:pt idx="9">
                  <c:v>19.220000000000173</c:v>
                </c:pt>
                <c:pt idx="10">
                  <c:v>13.719999999999963</c:v>
                </c:pt>
                <c:pt idx="11">
                  <c:v>12.139999999999944</c:v>
                </c:pt>
              </c:numCache>
            </c:numRef>
          </c:val>
          <c:extLst>
            <c:ext xmlns:c16="http://schemas.microsoft.com/office/drawing/2014/chart" uri="{C3380CC4-5D6E-409C-BE32-E72D297353CC}">
              <c16:uniqueId val="{00000000-376A-43E7-83D7-A2FB730BD255}"/>
            </c:ext>
          </c:extLst>
        </c:ser>
        <c:dLbls>
          <c:showLegendKey val="0"/>
          <c:showVal val="0"/>
          <c:showCatName val="0"/>
          <c:showSerName val="0"/>
          <c:showPercent val="0"/>
          <c:showBubbleSize val="0"/>
        </c:dLbls>
        <c:gapWidth val="100"/>
        <c:overlap val="-24"/>
        <c:axId val="228997536"/>
        <c:axId val="228990464"/>
      </c:barChart>
      <c:catAx>
        <c:axId val="2289975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0464"/>
        <c:crosses val="autoZero"/>
        <c:auto val="1"/>
        <c:lblAlgn val="ctr"/>
        <c:lblOffset val="100"/>
        <c:noMultiLvlLbl val="0"/>
      </c:catAx>
      <c:valAx>
        <c:axId val="228990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899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96630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2941745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968634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4CAEB620-5BB1-4DEA-9FC3-44D5811981CC}"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E0743A9F-11CA-4EBF-9AF4-3FDEFF4A4824}"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B52D4EBB-7F75-45B9-9545-8424959586F2}" type="datetime4">
              <a:rPr lang="en-US" smtClean="0"/>
              <a:t>May 5,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038908BE-3EEA-4CBA-98B2-AD85506F6699}"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06849A6F-97CB-478F-ACEA-EC66D61CEB8F}"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85B48D89-EEE0-4A61-AA99-97F384F8E5FC}"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BB0D546F-27D0-40FE-AEE7-D1CDEBF5C58C}"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C304854D-76BE-4B12-81F4-08A14BE42DEB}"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131088DC-5EE5-47F6-AE6A-08BB101A5F4F}" type="datetime4">
              <a:rPr lang="en-US" smtClean="0"/>
              <a:t>May 5,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52E40D1E-1E9B-4E7C-8DD8-C63CFA9C84C7}" type="datetime4">
              <a:rPr lang="en-US" smtClean="0"/>
              <a:t>May 5,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sldNum="0" hdr="0" ft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5.xml"/><Relationship Id="rId4" Type="http://schemas.openxmlformats.org/officeDocument/2006/relationships/chart" Target="../charts/char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5.xml"/><Relationship Id="rId4"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329796" y="1078302"/>
            <a:ext cx="8712679" cy="2595032"/>
          </a:xfrm>
        </p:spPr>
        <p:txBody>
          <a:bodyPr/>
          <a:lstStyle/>
          <a:p>
            <a:pPr algn="ctr"/>
            <a:r>
              <a:rPr lang="en-US" sz="4400" b="0" dirty="0">
                <a:latin typeface="Calibri" panose="020F0502020204030204" pitchFamily="34" charset="0"/>
                <a:cs typeface="Calibri" panose="020F0502020204030204" pitchFamily="34" charset="0"/>
              </a:rPr>
              <a:t>Game Co </a:t>
            </a:r>
            <a:br>
              <a:rPr lang="en-US" sz="4400" b="0" dirty="0">
                <a:latin typeface="Calibri" panose="020F0502020204030204" pitchFamily="34" charset="0"/>
                <a:cs typeface="Calibri" panose="020F0502020204030204" pitchFamily="34" charset="0"/>
              </a:rPr>
            </a:br>
            <a:r>
              <a:rPr lang="en-US" sz="4400" b="0" dirty="0">
                <a:latin typeface="Calibri" panose="020F0502020204030204" pitchFamily="34" charset="0"/>
                <a:cs typeface="Calibri" panose="020F0502020204030204" pitchFamily="34" charset="0"/>
              </a:rPr>
              <a:t>Videogame Sales Analysis for Marketing budget 2017</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254151" y="4540927"/>
            <a:ext cx="5080959" cy="298492"/>
          </a:xfrm>
        </p:spPr>
        <p:txBody>
          <a:bodyPr/>
          <a:lstStyle/>
          <a:p>
            <a:r>
              <a:rPr lang="en-US" sz="2800" dirty="0">
                <a:solidFill>
                  <a:schemeClr val="bg1"/>
                </a:solidFill>
                <a:latin typeface="Calibri" panose="020F0502020204030204" pitchFamily="34" charset="0"/>
                <a:cs typeface="Calibri" panose="020F0502020204030204" pitchFamily="34" charset="0"/>
              </a:rPr>
              <a:t>Sruthy Sreekanth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6814869" y="3045437"/>
            <a:ext cx="5320552" cy="610863"/>
          </a:xfrm>
        </p:spPr>
        <p:txBody>
          <a:bodyPr>
            <a:normAutofit/>
          </a:bodyPr>
          <a:lstStyle/>
          <a:p>
            <a:r>
              <a:rPr lang="en-US" sz="4000" dirty="0">
                <a:latin typeface="Calibri" panose="020F0502020204030204" pitchFamily="34" charset="0"/>
                <a:cs typeface="Calibri" panose="020F0502020204030204" pitchFamily="34" charset="0"/>
              </a:rPr>
              <a:t>Regional Sales Analysis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6814869" y="4007869"/>
            <a:ext cx="518447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3028886-D5D8-C370-8A37-95CE3E09F852}"/>
              </a:ext>
            </a:extLst>
          </p:cNvPr>
          <p:cNvSpPr txBox="1"/>
          <p:nvPr/>
        </p:nvSpPr>
        <p:spPr>
          <a:xfrm>
            <a:off x="7142673" y="4056820"/>
            <a:ext cx="4554746" cy="1200329"/>
          </a:xfrm>
          <a:prstGeom prst="rect">
            <a:avLst/>
          </a:prstGeom>
          <a:noFill/>
        </p:spPr>
        <p:txBody>
          <a:bodyPr wrap="square" rtlCol="0">
            <a:spAutoFit/>
          </a:bodyPr>
          <a:lstStyle/>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By Year</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By Genre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By Platform </a:t>
            </a:r>
          </a:p>
        </p:txBody>
      </p:sp>
    </p:spTree>
    <p:extLst>
      <p:ext uri="{BB962C8B-B14F-4D97-AF65-F5344CB8AC3E}">
        <p14:creationId xmlns:p14="http://schemas.microsoft.com/office/powerpoint/2010/main" val="314927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IN" sz="4000" b="1" dirty="0">
                <a:effectLst/>
                <a:latin typeface="Calibri" panose="020F0502020204030204" pitchFamily="34" charset="0"/>
                <a:ea typeface="Calibri" panose="020F0502020204030204" pitchFamily="34" charset="0"/>
                <a:cs typeface="Mangal" panose="02040503050203030202" pitchFamily="18" charset="0"/>
              </a:rPr>
              <a:t>Regional sales by Year</a:t>
            </a:r>
            <a:endParaRPr lang="en-US" sz="4000" dirty="0"/>
          </a:p>
        </p:txBody>
      </p:sp>
      <p:sp>
        <p:nvSpPr>
          <p:cNvPr id="9" name="TextBox 8">
            <a:extLst>
              <a:ext uri="{FF2B5EF4-FFF2-40B4-BE49-F238E27FC236}">
                <a16:creationId xmlns:a16="http://schemas.microsoft.com/office/drawing/2014/main" id="{7206D0B7-2E03-5D09-A86A-B8839DEAFCDF}"/>
              </a:ext>
            </a:extLst>
          </p:cNvPr>
          <p:cNvSpPr txBox="1"/>
          <p:nvPr/>
        </p:nvSpPr>
        <p:spPr>
          <a:xfrm>
            <a:off x="7185805" y="1867312"/>
            <a:ext cx="4485736"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Mangal" panose="02040503050203030202" pitchFamily="18" charset="0"/>
              </a:rPr>
              <a:t>Between 1983 and 2016, It illustrates the percentage of global sales by region</a:t>
            </a:r>
          </a:p>
          <a:p>
            <a:endParaRPr lang="en-IN"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For the majority of the years, North America had the highest sales figures, however, there has been a decline in recent years</a:t>
            </a: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t>
            </a:r>
          </a:p>
          <a:p>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Since the beginning of the years, European sales have been steadily increasing, and in 2016, the European market overtook the North American market.</a:t>
            </a:r>
          </a:p>
          <a:p>
            <a:endParaRPr lang="en-IN" dirty="0">
              <a:solidFill>
                <a:schemeClr val="bg1"/>
              </a:solidFill>
              <a:latin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Japan's sales have increased somewhat in recent years.</a:t>
            </a:r>
            <a:endParaRPr lang="en-IN" dirty="0">
              <a:solidFill>
                <a:schemeClr val="bg1"/>
              </a:solidFill>
            </a:endParaRPr>
          </a:p>
        </p:txBody>
      </p:sp>
      <p:graphicFrame>
        <p:nvGraphicFramePr>
          <p:cNvPr id="6" name="Chart Placeholder 5">
            <a:extLst>
              <a:ext uri="{FF2B5EF4-FFF2-40B4-BE49-F238E27FC236}">
                <a16:creationId xmlns:a16="http://schemas.microsoft.com/office/drawing/2014/main" id="{AF80E3BC-1638-0BD0-E482-9BC2995E2D64}"/>
              </a:ext>
            </a:extLst>
          </p:cNvPr>
          <p:cNvGraphicFramePr>
            <a:graphicFrameLocks noGrp="1"/>
          </p:cNvGraphicFramePr>
          <p:nvPr>
            <p:ph type="chart" sz="quarter" idx="10"/>
            <p:extLst>
              <p:ext uri="{D42A27DB-BD31-4B8C-83A1-F6EECF244321}">
                <p14:modId xmlns:p14="http://schemas.microsoft.com/office/powerpoint/2010/main" val="875537622"/>
              </p:ext>
            </p:extLst>
          </p:nvPr>
        </p:nvGraphicFramePr>
        <p:xfrm>
          <a:off x="952500" y="1938338"/>
          <a:ext cx="6164292" cy="4111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860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IN" sz="4000" b="1" dirty="0">
                <a:effectLst/>
                <a:latin typeface="Calibri" panose="020F0502020204030204" pitchFamily="34" charset="0"/>
                <a:ea typeface="Calibri" panose="020F0502020204030204" pitchFamily="34" charset="0"/>
                <a:cs typeface="Mangal" panose="02040503050203030202" pitchFamily="18" charset="0"/>
              </a:rPr>
              <a:t>Regional sales by Genre</a:t>
            </a:r>
            <a:endParaRPr lang="en-US" sz="4000" dirty="0"/>
          </a:p>
        </p:txBody>
      </p:sp>
      <p:sp>
        <p:nvSpPr>
          <p:cNvPr id="4" name="Chart Placeholder 3">
            <a:extLst>
              <a:ext uri="{FF2B5EF4-FFF2-40B4-BE49-F238E27FC236}">
                <a16:creationId xmlns:a16="http://schemas.microsoft.com/office/drawing/2014/main" id="{F98B3995-2A28-DD70-14C0-AB3A20E7B02C}"/>
              </a:ext>
            </a:extLst>
          </p:cNvPr>
          <p:cNvSpPr>
            <a:spLocks noGrp="1"/>
          </p:cNvSpPr>
          <p:nvPr>
            <p:ph type="chart" sz="quarter" idx="10"/>
          </p:nvPr>
        </p:nvSpPr>
        <p:spPr>
          <a:xfrm>
            <a:off x="1541991" y="1939107"/>
            <a:ext cx="5617932" cy="4110701"/>
          </a:xfrm>
        </p:spPr>
      </p:sp>
      <p:graphicFrame>
        <p:nvGraphicFramePr>
          <p:cNvPr id="5" name="Chart 4">
            <a:extLst>
              <a:ext uri="{FF2B5EF4-FFF2-40B4-BE49-F238E27FC236}">
                <a16:creationId xmlns:a16="http://schemas.microsoft.com/office/drawing/2014/main" id="{F1A8B901-E94F-CE77-5E6A-E0663A5EA5FB}"/>
              </a:ext>
            </a:extLst>
          </p:cNvPr>
          <p:cNvGraphicFramePr/>
          <p:nvPr>
            <p:extLst>
              <p:ext uri="{D42A27DB-BD31-4B8C-83A1-F6EECF244321}">
                <p14:modId xmlns:p14="http://schemas.microsoft.com/office/powerpoint/2010/main" val="1673330429"/>
              </p:ext>
            </p:extLst>
          </p:nvPr>
        </p:nvGraphicFramePr>
        <p:xfrm>
          <a:off x="952500" y="1939107"/>
          <a:ext cx="6630555" cy="411070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71FB37B-7509-E36E-4479-CA8DEA435451}"/>
              </a:ext>
            </a:extLst>
          </p:cNvPr>
          <p:cNvSpPr txBox="1"/>
          <p:nvPr/>
        </p:nvSpPr>
        <p:spPr>
          <a:xfrm>
            <a:off x="7684655" y="2517129"/>
            <a:ext cx="38111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Mangal" panose="02040503050203030202" pitchFamily="18" charset="0"/>
              </a:rPr>
              <a:t>With the exception of role-playing games, North America seems to be the market leader in terms of sales.</a:t>
            </a:r>
          </a:p>
          <a:p>
            <a:endParaRPr lang="en-IN"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Japan has the largest Role-Playing game sales overall.</a:t>
            </a:r>
            <a:endParaRPr lang="en-IN" dirty="0">
              <a:solidFill>
                <a:schemeClr val="bg1"/>
              </a:solidFill>
            </a:endParaRPr>
          </a:p>
        </p:txBody>
      </p:sp>
    </p:spTree>
    <p:extLst>
      <p:ext uri="{BB962C8B-B14F-4D97-AF65-F5344CB8AC3E}">
        <p14:creationId xmlns:p14="http://schemas.microsoft.com/office/powerpoint/2010/main" val="409163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809902" y="835675"/>
            <a:ext cx="10572195" cy="610863"/>
          </a:xfrm>
        </p:spPr>
        <p:txBody>
          <a:bodyPr>
            <a:noAutofit/>
          </a:bodyPr>
          <a:lstStyle/>
          <a:p>
            <a:r>
              <a:rPr lang="en-US" sz="3600" dirty="0">
                <a:latin typeface="Calibri" panose="020F0502020204030204" pitchFamily="34" charset="0"/>
                <a:cs typeface="Calibri" panose="020F0502020204030204" pitchFamily="34" charset="0"/>
              </a:rPr>
              <a:t>Regional Representation by Top Genres in Graphics</a:t>
            </a:r>
          </a:p>
        </p:txBody>
      </p:sp>
      <p:graphicFrame>
        <p:nvGraphicFramePr>
          <p:cNvPr id="22" name="Chart 21">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1507522673"/>
              </p:ext>
            </p:extLst>
          </p:nvPr>
        </p:nvGraphicFramePr>
        <p:xfrm>
          <a:off x="617243" y="1759263"/>
          <a:ext cx="5146248" cy="26187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22">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2151310194"/>
              </p:ext>
            </p:extLst>
          </p:nvPr>
        </p:nvGraphicFramePr>
        <p:xfrm>
          <a:off x="6230813" y="1759263"/>
          <a:ext cx="4972896" cy="2618773"/>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29">
            <a:extLst>
              <a:ext uri="{FF2B5EF4-FFF2-40B4-BE49-F238E27FC236}">
                <a16:creationId xmlns:a16="http://schemas.microsoft.com/office/drawing/2014/main" id="{79F34552-C3DF-E213-02F1-AD0C1342F9BC}"/>
              </a:ext>
            </a:extLst>
          </p:cNvPr>
          <p:cNvSpPr txBox="1"/>
          <p:nvPr/>
        </p:nvSpPr>
        <p:spPr>
          <a:xfrm>
            <a:off x="617243" y="4690760"/>
            <a:ext cx="4467793" cy="1200329"/>
          </a:xfrm>
          <a:prstGeom prst="rect">
            <a:avLst/>
          </a:prstGeom>
          <a:noFill/>
        </p:spPr>
        <p:txBody>
          <a:bodyPr wrap="square" rtlCol="0">
            <a:spAutoFit/>
          </a:bodyPr>
          <a:lstStyle/>
          <a:p>
            <a:r>
              <a:rPr lang="en-IN" dirty="0">
                <a:solidFill>
                  <a:schemeClr val="bg1"/>
                </a:solidFill>
                <a:latin typeface="Calibri" panose="020F0502020204030204" pitchFamily="34" charset="0"/>
                <a:cs typeface="Calibri" panose="020F0502020204030204" pitchFamily="34" charset="0"/>
              </a:rPr>
              <a:t>Top 3 popular Genre in NA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Action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Sports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Shooter</a:t>
            </a:r>
          </a:p>
        </p:txBody>
      </p:sp>
      <p:sp>
        <p:nvSpPr>
          <p:cNvPr id="32" name="TextBox 31">
            <a:extLst>
              <a:ext uri="{FF2B5EF4-FFF2-40B4-BE49-F238E27FC236}">
                <a16:creationId xmlns:a16="http://schemas.microsoft.com/office/drawing/2014/main" id="{194A235A-25A3-C375-1EA4-1E8721EB5A2D}"/>
              </a:ext>
            </a:extLst>
          </p:cNvPr>
          <p:cNvSpPr txBox="1"/>
          <p:nvPr/>
        </p:nvSpPr>
        <p:spPr>
          <a:xfrm>
            <a:off x="6198849" y="4690761"/>
            <a:ext cx="5508605" cy="1200329"/>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Top 3 popular Genre in EU</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Action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Sports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Shooter</a:t>
            </a:r>
          </a:p>
        </p:txBody>
      </p:sp>
    </p:spTree>
    <p:extLst>
      <p:ext uri="{BB962C8B-B14F-4D97-AF65-F5344CB8AC3E}">
        <p14:creationId xmlns:p14="http://schemas.microsoft.com/office/powerpoint/2010/main" val="117219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B5F86F3-7663-58FD-E959-51E330129EAD}"/>
              </a:ext>
            </a:extLst>
          </p:cNvPr>
          <p:cNvSpPr txBox="1"/>
          <p:nvPr/>
        </p:nvSpPr>
        <p:spPr>
          <a:xfrm>
            <a:off x="944715" y="4771800"/>
            <a:ext cx="2768747" cy="1200329"/>
          </a:xfrm>
          <a:prstGeom prst="rect">
            <a:avLst/>
          </a:prstGeom>
          <a:noFill/>
        </p:spPr>
        <p:txBody>
          <a:bodyPr wrap="square" rtlCol="0">
            <a:spAutoFit/>
          </a:bodyPr>
          <a:lstStyle/>
          <a:p>
            <a:r>
              <a:rPr lang="en-IN" dirty="0">
                <a:solidFill>
                  <a:schemeClr val="bg1"/>
                </a:solidFill>
                <a:latin typeface="Calibri" panose="020F0502020204030204" pitchFamily="34" charset="0"/>
                <a:cs typeface="Calibri" panose="020F0502020204030204" pitchFamily="34" charset="0"/>
              </a:rPr>
              <a:t>Top 3 popular Genre in JP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Role-Playing</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Action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Sports </a:t>
            </a:r>
          </a:p>
        </p:txBody>
      </p:sp>
      <p:sp>
        <p:nvSpPr>
          <p:cNvPr id="15" name="TextBox 14">
            <a:extLst>
              <a:ext uri="{FF2B5EF4-FFF2-40B4-BE49-F238E27FC236}">
                <a16:creationId xmlns:a16="http://schemas.microsoft.com/office/drawing/2014/main" id="{135605C8-FA3C-A73E-05F6-F8E8FC1D0B60}"/>
              </a:ext>
            </a:extLst>
          </p:cNvPr>
          <p:cNvSpPr txBox="1"/>
          <p:nvPr/>
        </p:nvSpPr>
        <p:spPr>
          <a:xfrm>
            <a:off x="6095999" y="4771800"/>
            <a:ext cx="3860800" cy="1200329"/>
          </a:xfrm>
          <a:prstGeom prst="rect">
            <a:avLst/>
          </a:prstGeom>
          <a:noFill/>
        </p:spPr>
        <p:txBody>
          <a:bodyPr wrap="square" rtlCol="0">
            <a:spAutoFit/>
          </a:bodyPr>
          <a:lstStyle/>
          <a:p>
            <a:r>
              <a:rPr lang="en-IN" dirty="0">
                <a:solidFill>
                  <a:schemeClr val="bg1"/>
                </a:solidFill>
                <a:latin typeface="Calibri" panose="020F0502020204030204" pitchFamily="34" charset="0"/>
                <a:cs typeface="Calibri" panose="020F0502020204030204" pitchFamily="34" charset="0"/>
              </a:rPr>
              <a:t>Top 3 popular Genre in Other Regions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Action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Sports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Shooter</a:t>
            </a:r>
          </a:p>
        </p:txBody>
      </p:sp>
      <p:graphicFrame>
        <p:nvGraphicFramePr>
          <p:cNvPr id="2" name="Chart 1">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1368309853"/>
              </p:ext>
            </p:extLst>
          </p:nvPr>
        </p:nvGraphicFramePr>
        <p:xfrm>
          <a:off x="944715" y="1595582"/>
          <a:ext cx="492037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718304771"/>
              </p:ext>
            </p:extLst>
          </p:nvPr>
        </p:nvGraphicFramePr>
        <p:xfrm>
          <a:off x="6095999" y="1595582"/>
          <a:ext cx="4849091"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316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sz="4000" dirty="0">
                <a:latin typeface="Calibri" panose="020F0502020204030204" pitchFamily="34" charset="0"/>
                <a:cs typeface="Calibri" panose="020F0502020204030204" pitchFamily="34" charset="0"/>
              </a:rPr>
              <a:t>Regional sales by Platform</a:t>
            </a:r>
            <a:endParaRPr lang="en-US" sz="4000" b="1" dirty="0">
              <a:latin typeface="Calibri" panose="020F0502020204030204" pitchFamily="34" charset="0"/>
              <a:cs typeface="Calibri" panose="020F0502020204030204" pitchFamily="34" charset="0"/>
            </a:endParaRPr>
          </a:p>
        </p:txBody>
      </p:sp>
      <p:graphicFrame>
        <p:nvGraphicFramePr>
          <p:cNvPr id="9" name="Chart 8">
            <a:extLst>
              <a:ext uri="{FF2B5EF4-FFF2-40B4-BE49-F238E27FC236}">
                <a16:creationId xmlns:a16="http://schemas.microsoft.com/office/drawing/2014/main" id="{E29CFFF5-0AB4-5DCB-373D-19818D9BFDB0}"/>
              </a:ext>
            </a:extLst>
          </p:cNvPr>
          <p:cNvGraphicFramePr/>
          <p:nvPr>
            <p:extLst>
              <p:ext uri="{D42A27DB-BD31-4B8C-83A1-F6EECF244321}">
                <p14:modId xmlns:p14="http://schemas.microsoft.com/office/powerpoint/2010/main" val="1963411800"/>
              </p:ext>
            </p:extLst>
          </p:nvPr>
        </p:nvGraphicFramePr>
        <p:xfrm>
          <a:off x="952500" y="1948874"/>
          <a:ext cx="6115050" cy="3084944"/>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B181015E-DD73-A4D1-B1A4-D14EE0A93550}"/>
              </a:ext>
            </a:extLst>
          </p:cNvPr>
          <p:cNvSpPr txBox="1"/>
          <p:nvPr/>
        </p:nvSpPr>
        <p:spPr>
          <a:xfrm>
            <a:off x="7656944" y="2438400"/>
            <a:ext cx="4096905"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Mangal" panose="02040503050203030202" pitchFamily="18" charset="0"/>
              </a:rPr>
              <a:t>It displays the percentage of sales in various regions using different platforms in recent years, from 2010 to 2016.</a:t>
            </a:r>
            <a:endParaRPr lang="en-IN" dirty="0"/>
          </a:p>
        </p:txBody>
      </p:sp>
    </p:spTree>
    <p:extLst>
      <p:ext uri="{BB962C8B-B14F-4D97-AF65-F5344CB8AC3E}">
        <p14:creationId xmlns:p14="http://schemas.microsoft.com/office/powerpoint/2010/main" val="1556310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129396" y="493807"/>
            <a:ext cx="12309895" cy="636253"/>
          </a:xfrm>
        </p:spPr>
        <p:txBody>
          <a:bodyPr>
            <a:noAutofit/>
          </a:bodyPr>
          <a:lstStyle/>
          <a:p>
            <a:r>
              <a:rPr lang="en-US" sz="3600" dirty="0">
                <a:latin typeface="Calibri" panose="020F0502020204030204" pitchFamily="34" charset="0"/>
                <a:cs typeface="Calibri" panose="020F0502020204030204" pitchFamily="34" charset="0"/>
              </a:rPr>
              <a:t>Regional Popularity Represented Graphically by Platform</a:t>
            </a:r>
          </a:p>
        </p:txBody>
      </p:sp>
      <p:sp>
        <p:nvSpPr>
          <p:cNvPr id="30" name="TextBox 29">
            <a:extLst>
              <a:ext uri="{FF2B5EF4-FFF2-40B4-BE49-F238E27FC236}">
                <a16:creationId xmlns:a16="http://schemas.microsoft.com/office/drawing/2014/main" id="{79F34552-C3DF-E213-02F1-AD0C1342F9BC}"/>
              </a:ext>
            </a:extLst>
          </p:cNvPr>
          <p:cNvSpPr txBox="1"/>
          <p:nvPr/>
        </p:nvSpPr>
        <p:spPr>
          <a:xfrm>
            <a:off x="565484" y="4690761"/>
            <a:ext cx="4467793" cy="1200329"/>
          </a:xfrm>
          <a:prstGeom prst="rect">
            <a:avLst/>
          </a:prstGeom>
          <a:noFill/>
        </p:spPr>
        <p:txBody>
          <a:bodyPr wrap="square" rtlCol="0">
            <a:spAutoFit/>
          </a:bodyPr>
          <a:lstStyle/>
          <a:p>
            <a:r>
              <a:rPr lang="en-IN" dirty="0">
                <a:solidFill>
                  <a:schemeClr val="bg1"/>
                </a:solidFill>
                <a:latin typeface="Calibri" panose="020F0502020204030204" pitchFamily="34" charset="0"/>
                <a:cs typeface="Calibri" panose="020F0502020204030204" pitchFamily="34" charset="0"/>
              </a:rPr>
              <a:t>Top 3 popular Platforms in NA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X360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PS2</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Wii</a:t>
            </a:r>
          </a:p>
        </p:txBody>
      </p:sp>
      <p:sp>
        <p:nvSpPr>
          <p:cNvPr id="32" name="TextBox 31">
            <a:extLst>
              <a:ext uri="{FF2B5EF4-FFF2-40B4-BE49-F238E27FC236}">
                <a16:creationId xmlns:a16="http://schemas.microsoft.com/office/drawing/2014/main" id="{194A235A-25A3-C375-1EA4-1E8721EB5A2D}"/>
              </a:ext>
            </a:extLst>
          </p:cNvPr>
          <p:cNvSpPr txBox="1"/>
          <p:nvPr/>
        </p:nvSpPr>
        <p:spPr>
          <a:xfrm>
            <a:off x="6230813" y="4690761"/>
            <a:ext cx="5508605" cy="1200329"/>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Top 3 popular Platforms in EU</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PS3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PS2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X360</a:t>
            </a:r>
          </a:p>
        </p:txBody>
      </p:sp>
      <p:graphicFrame>
        <p:nvGraphicFramePr>
          <p:cNvPr id="2" name="Chart 1">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276312693"/>
              </p:ext>
            </p:extLst>
          </p:nvPr>
        </p:nvGraphicFramePr>
        <p:xfrm>
          <a:off x="333915" y="1363108"/>
          <a:ext cx="5117979" cy="27860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2587951130"/>
              </p:ext>
            </p:extLst>
          </p:nvPr>
        </p:nvGraphicFramePr>
        <p:xfrm>
          <a:off x="5906578" y="1363109"/>
          <a:ext cx="5295899" cy="27860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899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79F34552-C3DF-E213-02F1-AD0C1342F9BC}"/>
              </a:ext>
            </a:extLst>
          </p:cNvPr>
          <p:cNvSpPr txBox="1"/>
          <p:nvPr/>
        </p:nvSpPr>
        <p:spPr>
          <a:xfrm>
            <a:off x="617243" y="4639003"/>
            <a:ext cx="4467793" cy="1477328"/>
          </a:xfrm>
          <a:prstGeom prst="rect">
            <a:avLst/>
          </a:prstGeom>
          <a:noFill/>
        </p:spPr>
        <p:txBody>
          <a:bodyPr wrap="square" rtlCol="0">
            <a:spAutoFit/>
          </a:bodyPr>
          <a:lstStyle/>
          <a:p>
            <a:r>
              <a:rPr lang="en-IN" dirty="0">
                <a:solidFill>
                  <a:schemeClr val="bg1"/>
                </a:solidFill>
                <a:latin typeface="Calibri" panose="020F0502020204030204" pitchFamily="34" charset="0"/>
                <a:cs typeface="Calibri" panose="020F0502020204030204" pitchFamily="34" charset="0"/>
              </a:rPr>
              <a:t>Top 3 popular Platforms in JP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DS</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PS2</a:t>
            </a:r>
          </a:p>
          <a:p>
            <a:endParaRPr lang="en-IN" dirty="0">
              <a:solidFill>
                <a:schemeClr val="bg1"/>
              </a:solidFill>
            </a:endParaRPr>
          </a:p>
        </p:txBody>
      </p:sp>
      <p:sp>
        <p:nvSpPr>
          <p:cNvPr id="32" name="TextBox 31">
            <a:extLst>
              <a:ext uri="{FF2B5EF4-FFF2-40B4-BE49-F238E27FC236}">
                <a16:creationId xmlns:a16="http://schemas.microsoft.com/office/drawing/2014/main" id="{194A235A-25A3-C375-1EA4-1E8721EB5A2D}"/>
              </a:ext>
            </a:extLst>
          </p:cNvPr>
          <p:cNvSpPr txBox="1"/>
          <p:nvPr/>
        </p:nvSpPr>
        <p:spPr>
          <a:xfrm>
            <a:off x="6284343" y="4731884"/>
            <a:ext cx="5508605" cy="1200329"/>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Top 3 popular Platforms in Other Regions</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PS2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PS3 </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X360</a:t>
            </a:r>
          </a:p>
        </p:txBody>
      </p:sp>
      <p:graphicFrame>
        <p:nvGraphicFramePr>
          <p:cNvPr id="5" name="Chart 4">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4160850447"/>
              </p:ext>
            </p:extLst>
          </p:nvPr>
        </p:nvGraphicFramePr>
        <p:xfrm>
          <a:off x="446058" y="1363108"/>
          <a:ext cx="5295899" cy="27860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80203131"/>
              </p:ext>
            </p:extLst>
          </p:nvPr>
        </p:nvGraphicFramePr>
        <p:xfrm>
          <a:off x="5906579" y="1363107"/>
          <a:ext cx="5295899" cy="27860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419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6814869" y="3045437"/>
            <a:ext cx="5320552" cy="610863"/>
          </a:xfrm>
        </p:spPr>
        <p:txBody>
          <a:bodyPr>
            <a:normAutofit/>
          </a:bodyPr>
          <a:lstStyle/>
          <a:p>
            <a:r>
              <a:rPr lang="en-US" sz="4000" dirty="0">
                <a:latin typeface="Calibri" panose="020F0502020204030204" pitchFamily="34" charset="0"/>
                <a:cs typeface="Calibri" panose="020F0502020204030204" pitchFamily="34" charset="0"/>
              </a:rPr>
              <a:t>Gaming Market -2016</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6814869" y="4007869"/>
            <a:ext cx="518447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3028886-D5D8-C370-8A37-95CE3E09F852}"/>
              </a:ext>
            </a:extLst>
          </p:cNvPr>
          <p:cNvSpPr txBox="1"/>
          <p:nvPr/>
        </p:nvSpPr>
        <p:spPr>
          <a:xfrm>
            <a:off x="7142673" y="4056820"/>
            <a:ext cx="4554746" cy="1200329"/>
          </a:xfrm>
          <a:prstGeom prst="rect">
            <a:avLst/>
          </a:prstGeom>
          <a:noFill/>
        </p:spPr>
        <p:txBody>
          <a:bodyPr wrap="square" rtlCol="0">
            <a:spAutoFit/>
          </a:bodyPr>
          <a:lstStyle/>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Global Sales-2016</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Regional sales-2016</a:t>
            </a:r>
          </a:p>
          <a:p>
            <a:endParaRPr lang="en-IN" dirty="0"/>
          </a:p>
        </p:txBody>
      </p:sp>
    </p:spTree>
    <p:extLst>
      <p:ext uri="{BB962C8B-B14F-4D97-AF65-F5344CB8AC3E}">
        <p14:creationId xmlns:p14="http://schemas.microsoft.com/office/powerpoint/2010/main" val="326035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767750" y="493807"/>
            <a:ext cx="9447667" cy="636253"/>
          </a:xfrm>
        </p:spPr>
        <p:txBody>
          <a:bodyPr>
            <a:noAutofit/>
          </a:bodyPr>
          <a:lstStyle/>
          <a:p>
            <a:r>
              <a:rPr lang="en-US" sz="4000" dirty="0">
                <a:latin typeface="Calibri" panose="020F0502020204030204" pitchFamily="34" charset="0"/>
                <a:cs typeface="Calibri" panose="020F0502020204030204" pitchFamily="34" charset="0"/>
              </a:rPr>
              <a:t>Global Sales-2016</a:t>
            </a:r>
          </a:p>
        </p:txBody>
      </p:sp>
      <p:sp>
        <p:nvSpPr>
          <p:cNvPr id="32" name="TextBox 31">
            <a:extLst>
              <a:ext uri="{FF2B5EF4-FFF2-40B4-BE49-F238E27FC236}">
                <a16:creationId xmlns:a16="http://schemas.microsoft.com/office/drawing/2014/main" id="{194A235A-25A3-C375-1EA4-1E8721EB5A2D}"/>
              </a:ext>
            </a:extLst>
          </p:cNvPr>
          <p:cNvSpPr txBox="1"/>
          <p:nvPr/>
        </p:nvSpPr>
        <p:spPr>
          <a:xfrm>
            <a:off x="482459" y="4757890"/>
            <a:ext cx="3176176" cy="1477328"/>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Ranking in Global Sales</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European Market</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North American Market</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Japanese Market</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Other Regions</a:t>
            </a:r>
          </a:p>
        </p:txBody>
      </p:sp>
      <p:graphicFrame>
        <p:nvGraphicFramePr>
          <p:cNvPr id="8" name="Chart 7">
            <a:extLst>
              <a:ext uri="{FF2B5EF4-FFF2-40B4-BE49-F238E27FC236}">
                <a16:creationId xmlns:a16="http://schemas.microsoft.com/office/drawing/2014/main" id="{406C48D7-A661-24E9-6228-764AB704C823}"/>
              </a:ext>
            </a:extLst>
          </p:cNvPr>
          <p:cNvGraphicFramePr>
            <a:graphicFrameLocks/>
          </p:cNvGraphicFramePr>
          <p:nvPr>
            <p:extLst>
              <p:ext uri="{D42A27DB-BD31-4B8C-83A1-F6EECF244321}">
                <p14:modId xmlns:p14="http://schemas.microsoft.com/office/powerpoint/2010/main" val="4288078096"/>
              </p:ext>
            </p:extLst>
          </p:nvPr>
        </p:nvGraphicFramePr>
        <p:xfrm>
          <a:off x="3993705" y="1361446"/>
          <a:ext cx="3965008" cy="313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406C48D7-A661-24E9-6228-764AB704C823}"/>
              </a:ext>
            </a:extLst>
          </p:cNvPr>
          <p:cNvGraphicFramePr>
            <a:graphicFrameLocks/>
          </p:cNvGraphicFramePr>
          <p:nvPr>
            <p:extLst>
              <p:ext uri="{D42A27DB-BD31-4B8C-83A1-F6EECF244321}">
                <p14:modId xmlns:p14="http://schemas.microsoft.com/office/powerpoint/2010/main" val="3764618886"/>
              </p:ext>
            </p:extLst>
          </p:nvPr>
        </p:nvGraphicFramePr>
        <p:xfrm>
          <a:off x="427138" y="1361446"/>
          <a:ext cx="3566567" cy="3134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06C48D7-A661-24E9-6228-764AB704C823}"/>
              </a:ext>
            </a:extLst>
          </p:cNvPr>
          <p:cNvGraphicFramePr>
            <a:graphicFrameLocks/>
          </p:cNvGraphicFramePr>
          <p:nvPr>
            <p:extLst>
              <p:ext uri="{D42A27DB-BD31-4B8C-83A1-F6EECF244321}">
                <p14:modId xmlns:p14="http://schemas.microsoft.com/office/powerpoint/2010/main" val="649521807"/>
              </p:ext>
            </p:extLst>
          </p:nvPr>
        </p:nvGraphicFramePr>
        <p:xfrm>
          <a:off x="7958713" y="1361446"/>
          <a:ext cx="3874798" cy="313456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9871D62B-E1F5-BB1F-C33D-88A478347FE9}"/>
              </a:ext>
            </a:extLst>
          </p:cNvPr>
          <p:cNvSpPr txBox="1"/>
          <p:nvPr/>
        </p:nvSpPr>
        <p:spPr>
          <a:xfrm>
            <a:off x="4331855" y="4727392"/>
            <a:ext cx="3626858" cy="1477328"/>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Top 3 Genre in 2016</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Action</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Shooter</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Sports</a:t>
            </a:r>
          </a:p>
          <a:p>
            <a:endParaRPr lang="en-IN" dirty="0">
              <a:solidFill>
                <a:schemeClr val="bg1"/>
              </a:solidFill>
            </a:endParaRPr>
          </a:p>
        </p:txBody>
      </p:sp>
      <p:sp>
        <p:nvSpPr>
          <p:cNvPr id="18" name="TextBox 17">
            <a:extLst>
              <a:ext uri="{FF2B5EF4-FFF2-40B4-BE49-F238E27FC236}">
                <a16:creationId xmlns:a16="http://schemas.microsoft.com/office/drawing/2014/main" id="{F12C98BE-72F1-0187-BA7B-80944B01F27C}"/>
              </a:ext>
            </a:extLst>
          </p:cNvPr>
          <p:cNvSpPr txBox="1"/>
          <p:nvPr/>
        </p:nvSpPr>
        <p:spPr>
          <a:xfrm>
            <a:off x="8082683" y="4757890"/>
            <a:ext cx="3626858" cy="1477328"/>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Top 3 platform in 2016</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PS4</a:t>
            </a:r>
          </a:p>
          <a:p>
            <a:pPr marL="285750" indent="-285750">
              <a:buFont typeface="Arial" panose="020B0604020202020204" pitchFamily="34" charset="0"/>
              <a:buChar char="•"/>
            </a:pPr>
            <a:r>
              <a:rPr lang="en-IN" dirty="0" err="1">
                <a:solidFill>
                  <a:schemeClr val="bg1"/>
                </a:solidFill>
                <a:latin typeface="Calibri" panose="020F0502020204030204" pitchFamily="34" charset="0"/>
                <a:cs typeface="Calibri" panose="020F0502020204030204" pitchFamily="34" charset="0"/>
              </a:rPr>
              <a:t>XOne</a:t>
            </a:r>
            <a:endParaRPr lang="en-IN"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3DS</a:t>
            </a:r>
          </a:p>
          <a:p>
            <a:endParaRPr lang="en-IN" dirty="0">
              <a:solidFill>
                <a:schemeClr val="bg1"/>
              </a:solidFill>
            </a:endParaRPr>
          </a:p>
        </p:txBody>
      </p:sp>
    </p:spTree>
    <p:extLst>
      <p:ext uri="{BB962C8B-B14F-4D97-AF65-F5344CB8AC3E}">
        <p14:creationId xmlns:p14="http://schemas.microsoft.com/office/powerpoint/2010/main" val="340881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1B578F9-18F9-F3B5-082D-EC7F08992568}"/>
              </a:ext>
            </a:extLst>
          </p:cNvPr>
          <p:cNvPicPr>
            <a:picLocks noChangeAspect="1"/>
          </p:cNvPicPr>
          <p:nvPr/>
        </p:nvPicPr>
        <p:blipFill rotWithShape="1">
          <a:blip r:embed="rId2"/>
          <a:srcRect l="22181" r="16003"/>
          <a:stretch/>
        </p:blipFill>
        <p:spPr>
          <a:xfrm>
            <a:off x="6096000" y="-22543"/>
            <a:ext cx="6096000" cy="6903086"/>
          </a:xfrm>
          <a:prstGeom prst="rect">
            <a:avLst/>
          </a:prstGeom>
          <a:noFill/>
        </p:spPr>
      </p:pic>
      <p:sp>
        <p:nvSpPr>
          <p:cNvPr id="21" name="Title 2">
            <a:extLst>
              <a:ext uri="{FF2B5EF4-FFF2-40B4-BE49-F238E27FC236}">
                <a16:creationId xmlns:a16="http://schemas.microsoft.com/office/drawing/2014/main" id="{D2E99197-D333-A621-212F-172C23327446}"/>
              </a:ext>
            </a:extLst>
          </p:cNvPr>
          <p:cNvSpPr>
            <a:spLocks noGrp="1"/>
          </p:cNvSpPr>
          <p:nvPr>
            <p:ph type="title"/>
          </p:nvPr>
        </p:nvSpPr>
        <p:spPr>
          <a:xfrm>
            <a:off x="964023" y="879063"/>
            <a:ext cx="4941477" cy="610863"/>
          </a:xfrm>
        </p:spPr>
        <p:txBody>
          <a:bodyPr>
            <a:normAutofit/>
          </a:bodyPr>
          <a:lstStyle/>
          <a:p>
            <a:r>
              <a:rPr lang="en-US" sz="4000" dirty="0">
                <a:latin typeface="Calibri" panose="020F0502020204030204" pitchFamily="34" charset="0"/>
                <a:cs typeface="Calibri" panose="020F0502020204030204" pitchFamily="34" charset="0"/>
              </a:rPr>
              <a:t>Agenda</a:t>
            </a:r>
          </a:p>
        </p:txBody>
      </p:sp>
      <p:sp>
        <p:nvSpPr>
          <p:cNvPr id="23" name="Text Placeholder 3">
            <a:extLst>
              <a:ext uri="{FF2B5EF4-FFF2-40B4-BE49-F238E27FC236}">
                <a16:creationId xmlns:a16="http://schemas.microsoft.com/office/drawing/2014/main" id="{B6EDB437-A89C-E2AF-8C3F-CE21C6B59775}"/>
              </a:ext>
            </a:extLst>
          </p:cNvPr>
          <p:cNvSpPr>
            <a:spLocks noGrp="1"/>
          </p:cNvSpPr>
          <p:nvPr>
            <p:ph type="body" sz="quarter" idx="11"/>
          </p:nvPr>
        </p:nvSpPr>
        <p:spPr>
          <a:xfrm>
            <a:off x="964022" y="2156604"/>
            <a:ext cx="5131978" cy="3424687"/>
          </a:xfrm>
        </p:spPr>
        <p:txBody>
          <a:bodyPr/>
          <a:lstStyle/>
          <a:p>
            <a:pPr marL="379800" indent="-342900">
              <a:buFont typeface="Arial" panose="020B0604020202020204" pitchFamily="34" charset="0"/>
              <a:buChar char="•"/>
            </a:pPr>
            <a:r>
              <a:rPr lang="en-US" sz="1800" b="1" dirty="0">
                <a:latin typeface="Calibri" panose="020F0502020204030204" pitchFamily="34" charset="0"/>
                <a:cs typeface="Calibri" panose="020F0502020204030204" pitchFamily="34" charset="0"/>
              </a:rPr>
              <a:t>Objective</a:t>
            </a:r>
          </a:p>
          <a:p>
            <a:pPr marL="379800" indent="-342900">
              <a:buFont typeface="Arial" panose="020B0604020202020204" pitchFamily="34" charset="0"/>
              <a:buChar char="•"/>
            </a:pPr>
            <a:r>
              <a:rPr lang="en-US" sz="1800" b="1" dirty="0" err="1">
                <a:latin typeface="Calibri" panose="020F0502020204030204" pitchFamily="34" charset="0"/>
                <a:cs typeface="Calibri" panose="020F0502020204030204" pitchFamily="34" charset="0"/>
              </a:rPr>
              <a:t>GameCo’s</a:t>
            </a:r>
            <a:r>
              <a:rPr lang="en-US" sz="1800" b="1" dirty="0">
                <a:latin typeface="Calibri" panose="020F0502020204030204" pitchFamily="34" charset="0"/>
                <a:cs typeface="Calibri" panose="020F0502020204030204" pitchFamily="34" charset="0"/>
              </a:rPr>
              <a:t> Assumption</a:t>
            </a:r>
          </a:p>
          <a:p>
            <a:pPr marL="379800" indent="-342900">
              <a:buFont typeface="Arial" panose="020B0604020202020204" pitchFamily="34" charset="0"/>
              <a:buChar char="•"/>
            </a:pPr>
            <a:r>
              <a:rPr lang="en-US" sz="1800" b="1" dirty="0">
                <a:latin typeface="Calibri" panose="020F0502020204030204" pitchFamily="34" charset="0"/>
                <a:cs typeface="Calibri" panose="020F0502020204030204" pitchFamily="34" charset="0"/>
              </a:rPr>
              <a:t>Global &amp; Regional Sales Analysis</a:t>
            </a:r>
          </a:p>
          <a:p>
            <a:pPr marL="379800" indent="-342900">
              <a:buFont typeface="Arial" panose="020B0604020202020204" pitchFamily="34" charset="0"/>
              <a:buChar char="•"/>
            </a:pPr>
            <a:r>
              <a:rPr lang="en-US" sz="1800" b="1" dirty="0">
                <a:latin typeface="Calibri" panose="020F0502020204030204" pitchFamily="34" charset="0"/>
                <a:cs typeface="Calibri" panose="020F0502020204030204" pitchFamily="34" charset="0"/>
              </a:rPr>
              <a:t>Gaming market-2016</a:t>
            </a:r>
          </a:p>
          <a:p>
            <a:pPr marL="379800" indent="-342900">
              <a:buFont typeface="Arial" panose="020B0604020202020204" pitchFamily="34" charset="0"/>
              <a:buChar char="•"/>
            </a:pPr>
            <a:r>
              <a:rPr lang="en-US" sz="1800" b="1" dirty="0">
                <a:latin typeface="Calibri" panose="020F0502020204030204" pitchFamily="34" charset="0"/>
                <a:cs typeface="Calibri" panose="020F0502020204030204" pitchFamily="34" charset="0"/>
              </a:rPr>
              <a:t>Insights from Data</a:t>
            </a:r>
          </a:p>
          <a:p>
            <a:pPr marL="379800" indent="-342900">
              <a:buFont typeface="Arial" panose="020B0604020202020204" pitchFamily="34" charset="0"/>
              <a:buChar char="•"/>
            </a:pPr>
            <a:r>
              <a:rPr lang="en-US" sz="1800" b="1" dirty="0">
                <a:latin typeface="Calibri" panose="020F0502020204030204" pitchFamily="34" charset="0"/>
                <a:cs typeface="Calibri" panose="020F0502020204030204" pitchFamily="34" charset="0"/>
              </a:rPr>
              <a:t>Budget for Marketing in 2017: Recommendations </a:t>
            </a:r>
          </a:p>
          <a:p>
            <a:pPr marL="379800" indent="-342900">
              <a:buFont typeface="Arial" panose="020B0604020202020204" pitchFamily="34" charset="0"/>
              <a:buChar char="•"/>
            </a:pPr>
            <a:r>
              <a:rPr lang="en-US" sz="1800" b="1"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331324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767751" y="493807"/>
            <a:ext cx="4804913" cy="636253"/>
          </a:xfrm>
        </p:spPr>
        <p:txBody>
          <a:bodyPr>
            <a:noAutofit/>
          </a:bodyPr>
          <a:lstStyle/>
          <a:p>
            <a:r>
              <a:rPr lang="en-US" sz="4000" dirty="0">
                <a:latin typeface="Calibri" panose="020F0502020204030204" pitchFamily="34" charset="0"/>
                <a:cs typeface="Calibri" panose="020F0502020204030204" pitchFamily="34" charset="0"/>
              </a:rPr>
              <a:t>Regional Sales- 2016</a:t>
            </a:r>
          </a:p>
        </p:txBody>
      </p:sp>
      <p:sp>
        <p:nvSpPr>
          <p:cNvPr id="32" name="TextBox 31">
            <a:extLst>
              <a:ext uri="{FF2B5EF4-FFF2-40B4-BE49-F238E27FC236}">
                <a16:creationId xmlns:a16="http://schemas.microsoft.com/office/drawing/2014/main" id="{194A235A-25A3-C375-1EA4-1E8721EB5A2D}"/>
              </a:ext>
            </a:extLst>
          </p:cNvPr>
          <p:cNvSpPr txBox="1"/>
          <p:nvPr/>
        </p:nvSpPr>
        <p:spPr>
          <a:xfrm>
            <a:off x="472187" y="4722906"/>
            <a:ext cx="3176176"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 2016, the European market had the highest sales, followed by the North American market</a:t>
            </a:r>
            <a:r>
              <a:rPr lang="en-IN" dirty="0">
                <a:solidFill>
                  <a:schemeClr val="bg1"/>
                </a:solidFill>
                <a:latin typeface="Calibri" panose="020F0502020204030204" pitchFamily="34" charset="0"/>
                <a:cs typeface="Calibri" panose="020F0502020204030204" pitchFamily="34" charset="0"/>
              </a:rPr>
              <a:t>.</a:t>
            </a:r>
          </a:p>
        </p:txBody>
      </p:sp>
      <p:graphicFrame>
        <p:nvGraphicFramePr>
          <p:cNvPr id="2" name="Chart 1">
            <a:extLst>
              <a:ext uri="{FF2B5EF4-FFF2-40B4-BE49-F238E27FC236}">
                <a16:creationId xmlns:a16="http://schemas.microsoft.com/office/drawing/2014/main" id="{ED36C590-5143-6303-1136-5B5B47C0F03A}"/>
              </a:ext>
            </a:extLst>
          </p:cNvPr>
          <p:cNvGraphicFramePr>
            <a:graphicFrameLocks/>
          </p:cNvGraphicFramePr>
          <p:nvPr/>
        </p:nvGraphicFramePr>
        <p:xfrm>
          <a:off x="472187" y="1361447"/>
          <a:ext cx="3176176" cy="3139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B313B48-818E-55B3-DA3B-24FAB14B3924}"/>
              </a:ext>
            </a:extLst>
          </p:cNvPr>
          <p:cNvGraphicFramePr>
            <a:graphicFrameLocks/>
          </p:cNvGraphicFramePr>
          <p:nvPr/>
        </p:nvGraphicFramePr>
        <p:xfrm>
          <a:off x="3648363" y="1356958"/>
          <a:ext cx="4359564" cy="31390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B313B48-818E-55B3-DA3B-24FAB14B3924}"/>
              </a:ext>
            </a:extLst>
          </p:cNvPr>
          <p:cNvGraphicFramePr>
            <a:graphicFrameLocks/>
          </p:cNvGraphicFramePr>
          <p:nvPr/>
        </p:nvGraphicFramePr>
        <p:xfrm>
          <a:off x="8007927" y="1361447"/>
          <a:ext cx="3965007" cy="313456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A82E3F44-4B7C-2600-D127-4016EAEB1642}"/>
              </a:ext>
            </a:extLst>
          </p:cNvPr>
          <p:cNvSpPr txBox="1"/>
          <p:nvPr/>
        </p:nvSpPr>
        <p:spPr>
          <a:xfrm>
            <a:off x="3648363" y="4731884"/>
            <a:ext cx="4208750" cy="1477328"/>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Top 3 Genres in 2016</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NA – Shooter, Action, Sports</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EU – Shooter, Sports, Action</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JP – Action, Role-playing, Adventure</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Other – Shooter, Action, Sports</a:t>
            </a:r>
          </a:p>
        </p:txBody>
      </p:sp>
      <p:sp>
        <p:nvSpPr>
          <p:cNvPr id="10" name="TextBox 9">
            <a:extLst>
              <a:ext uri="{FF2B5EF4-FFF2-40B4-BE49-F238E27FC236}">
                <a16:creationId xmlns:a16="http://schemas.microsoft.com/office/drawing/2014/main" id="{FBB6C639-AFCE-6FE0-C7AE-871478957055}"/>
              </a:ext>
            </a:extLst>
          </p:cNvPr>
          <p:cNvSpPr txBox="1"/>
          <p:nvPr/>
        </p:nvSpPr>
        <p:spPr>
          <a:xfrm>
            <a:off x="7923669" y="4722906"/>
            <a:ext cx="3796144" cy="1477328"/>
          </a:xfrm>
          <a:prstGeom prst="rect">
            <a:avLst/>
          </a:prstGeom>
          <a:noFill/>
        </p:spPr>
        <p:txBody>
          <a:bodyPr wrap="square">
            <a:spAutoFit/>
          </a:bodyPr>
          <a:lstStyle/>
          <a:p>
            <a:r>
              <a:rPr lang="en-IN" dirty="0">
                <a:solidFill>
                  <a:schemeClr val="bg1"/>
                </a:solidFill>
                <a:latin typeface="Calibri" panose="020F0502020204030204" pitchFamily="34" charset="0"/>
                <a:cs typeface="Calibri" panose="020F0502020204030204" pitchFamily="34" charset="0"/>
              </a:rPr>
              <a:t>Top 3 Platforms in 2016</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NA – PS4,Xone,Wiiu</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EU – PS4,Xone,PC</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JP – 3DS,PS4,PSV</a:t>
            </a: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Other – PS4,3DS,XOne</a:t>
            </a:r>
          </a:p>
        </p:txBody>
      </p:sp>
    </p:spTree>
    <p:extLst>
      <p:ext uri="{BB962C8B-B14F-4D97-AF65-F5344CB8AC3E}">
        <p14:creationId xmlns:p14="http://schemas.microsoft.com/office/powerpoint/2010/main" val="439051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56579"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6096001" y="646985"/>
            <a:ext cx="6039420" cy="502770"/>
          </a:xfrm>
        </p:spPr>
        <p:txBody>
          <a:bodyPr>
            <a:noAutofit/>
          </a:bodyPr>
          <a:lstStyle/>
          <a:p>
            <a:r>
              <a:rPr lang="en-US" sz="4000" dirty="0">
                <a:latin typeface="Calibri" panose="020F0502020204030204" pitchFamily="34" charset="0"/>
                <a:cs typeface="Calibri" panose="020F0502020204030204" pitchFamily="34" charset="0"/>
              </a:rPr>
              <a:t>Insights from Data</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848709" y="1149755"/>
            <a:ext cx="4520242"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574B0CF-5FFA-5DD9-4F74-849A42F1F24D}"/>
              </a:ext>
            </a:extLst>
          </p:cNvPr>
          <p:cNvSpPr txBox="1"/>
          <p:nvPr/>
        </p:nvSpPr>
        <p:spPr>
          <a:xfrm>
            <a:off x="5848710" y="1354349"/>
            <a:ext cx="4917056" cy="3693319"/>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Since 2008, global sales of video games have been steadily declining.</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Sales in North America have been heading down recently, while sales in Europe and Japan have been trending up.</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From 1983 to 2016, European Sales have increased at a comparatively constant rate.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Positive correlations exist throughout all geographic areas, with Japan having the lowest correlation to worldwide sales.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5317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64023" y="2173202"/>
            <a:ext cx="9718375" cy="4469138"/>
          </a:xfrm>
        </p:spPr>
        <p:txBody>
          <a:bodyPr>
            <a:noAutofit/>
          </a:bodyPr>
          <a:lstStyle/>
          <a:p>
            <a:r>
              <a:rPr lang="en-US" sz="1800" dirty="0">
                <a:latin typeface="Calibri" panose="020F0502020204030204" pitchFamily="34" charset="0"/>
                <a:cs typeface="Calibri" panose="020F0502020204030204" pitchFamily="34" charset="0"/>
              </a:rPr>
              <a:t>The worldwide gaming industry is in a downward trend, and regional video game sales are not consistent over time.</a:t>
            </a:r>
          </a:p>
          <a:p>
            <a:r>
              <a:rPr lang="en-US" sz="1800" dirty="0">
                <a:latin typeface="Calibri" panose="020F0502020204030204" pitchFamily="34" charset="0"/>
                <a:cs typeface="Calibri" panose="020F0502020204030204" pitchFamily="34" charset="0"/>
              </a:rPr>
              <a:t>Although there has been a decline in sales in recent years, North America has had the highest numbers of sales for most of the years and will continue to do so. Therefore, Game Co. should look into the reasons behind the fall in game sales in North America.</a:t>
            </a:r>
          </a:p>
          <a:p>
            <a:r>
              <a:rPr lang="en-US" sz="1800" dirty="0">
                <a:latin typeface="Calibri" panose="020F0502020204030204" pitchFamily="34" charset="0"/>
                <a:cs typeface="Calibri" panose="020F0502020204030204" pitchFamily="34" charset="0"/>
              </a:rPr>
              <a:t>Consider the European market to be the video game market with the most potential for sales and allocate funds appropriately.</a:t>
            </a:r>
          </a:p>
          <a:p>
            <a:r>
              <a:rPr lang="en-US" sz="1800" dirty="0">
                <a:latin typeface="Calibri" panose="020F0502020204030204" pitchFamily="34" charset="0"/>
                <a:cs typeface="Calibri" panose="020F0502020204030204" pitchFamily="34" charset="0"/>
              </a:rPr>
              <a:t>Concentrate on the genres that are most popular locally. Budgeting for action, sports, and shooter games should take precedence over other genres. However, role-playing games receive greater funding in Japan.</a:t>
            </a:r>
          </a:p>
          <a:p>
            <a:r>
              <a:rPr lang="en-US" sz="1800" dirty="0">
                <a:latin typeface="Calibri" panose="020F0502020204030204" pitchFamily="34" charset="0"/>
                <a:cs typeface="Calibri" panose="020F0502020204030204" pitchFamily="34" charset="0"/>
              </a:rPr>
              <a:t>The most popular gaming platforms are PS4 and </a:t>
            </a:r>
            <a:r>
              <a:rPr lang="en-US" sz="1800" dirty="0" err="1">
                <a:latin typeface="Calibri" panose="020F0502020204030204" pitchFamily="34" charset="0"/>
                <a:cs typeface="Calibri" panose="020F0502020204030204" pitchFamily="34" charset="0"/>
              </a:rPr>
              <a:t>XOne</a:t>
            </a:r>
            <a:r>
              <a:rPr lang="en-US" sz="1800" dirty="0">
                <a:latin typeface="Calibri" panose="020F0502020204030204" pitchFamily="34" charset="0"/>
                <a:cs typeface="Calibri" panose="020F0502020204030204" pitchFamily="34" charset="0"/>
              </a:rPr>
              <a:t>.</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3" name="Title 12">
            <a:extLst>
              <a:ext uri="{FF2B5EF4-FFF2-40B4-BE49-F238E27FC236}">
                <a16:creationId xmlns:a16="http://schemas.microsoft.com/office/drawing/2014/main" id="{153B7CE9-15B9-046F-83AF-C1D8ECB0EE2A}"/>
              </a:ext>
            </a:extLst>
          </p:cNvPr>
          <p:cNvSpPr>
            <a:spLocks noGrp="1"/>
          </p:cNvSpPr>
          <p:nvPr>
            <p:ph type="title"/>
          </p:nvPr>
        </p:nvSpPr>
        <p:spPr>
          <a:xfrm>
            <a:off x="964023" y="534183"/>
            <a:ext cx="10263954" cy="1639019"/>
          </a:xfrm>
        </p:spPr>
        <p:txBody>
          <a:bodyPr>
            <a:normAutofit fontScale="90000"/>
          </a:bodyPr>
          <a:lstStyle/>
          <a:p>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br>
              <a:rPr lang="en-US" sz="4000" b="1"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Budget for Marketing in 2017: Recommendations</a:t>
            </a:r>
            <a:br>
              <a:rPr lang="en-US" sz="4400" b="1" dirty="0"/>
            </a:br>
            <a:endParaRPr lang="en-IN" dirty="0"/>
          </a:p>
        </p:txBody>
      </p:sp>
    </p:spTree>
    <p:extLst>
      <p:ext uri="{BB962C8B-B14F-4D97-AF65-F5344CB8AC3E}">
        <p14:creationId xmlns:p14="http://schemas.microsoft.com/office/powerpoint/2010/main" val="495483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Summary</a:t>
            </a:r>
          </a:p>
        </p:txBody>
      </p:sp>
      <p:sp>
        <p:nvSpPr>
          <p:cNvPr id="26" name="TextBox 25">
            <a:extLst>
              <a:ext uri="{FF2B5EF4-FFF2-40B4-BE49-F238E27FC236}">
                <a16:creationId xmlns:a16="http://schemas.microsoft.com/office/drawing/2014/main" id="{6F772F83-C6F5-FCC6-479F-80E96A15BF58}"/>
              </a:ext>
            </a:extLst>
          </p:cNvPr>
          <p:cNvSpPr txBox="1"/>
          <p:nvPr/>
        </p:nvSpPr>
        <p:spPr>
          <a:xfrm>
            <a:off x="970123" y="2122099"/>
            <a:ext cx="9870754"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GameCo's</a:t>
            </a: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assumption must be revised because it doesn't match the insights drawn from the data</a:t>
            </a: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endPar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Data indicates that the gaming industry is on the decline.</a:t>
            </a:r>
          </a:p>
          <a:p>
            <a:endPar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The two regions with the highest correlation to worldwide sales are Europe and North America. The country with the lowest global sales correlation is Japan.</a:t>
            </a:r>
          </a:p>
          <a:p>
            <a:pPr marL="285750" indent="-285750">
              <a:buFont typeface="Arial" panose="020B0604020202020204" pitchFamily="34" charset="0"/>
              <a:buChar char="•"/>
            </a:pP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Based on sales, platform, and genre, each geographic area has a unique marketing recommendation that helps the marketing team in planning and allocating the marketing budget for 2017.</a:t>
            </a:r>
          </a:p>
          <a:p>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It is preferable to get more information from different locations and organize it according to region in order to examine the future of videogames more thoroughly.</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384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521570" y="2173658"/>
            <a:ext cx="5289431" cy="610863"/>
          </a:xfrm>
        </p:spPr>
        <p:txBody>
          <a:bodyPr>
            <a:noAutofit/>
          </a:bodyPr>
          <a:lstStyle/>
          <a:p>
            <a:r>
              <a:rPr lang="en-US" sz="4800" dirty="0">
                <a:latin typeface="Calibri" panose="020F0502020204030204" pitchFamily="34" charset="0"/>
                <a:cs typeface="Calibri" panose="020F0502020204030204" pitchFamily="34" charset="0"/>
              </a:rPr>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Objective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285750" indent="-285750" algn="just">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Mangal" panose="02040503050203030202" pitchFamily="18" charset="0"/>
              </a:rPr>
              <a:t>Analyze the video game sales data up to October 2016 and provide the executive board of Game Co. insightful information to help them plan their marketing budget for 2017.</a:t>
            </a:r>
          </a:p>
          <a:p>
            <a:pPr marL="285750" indent="-285750" algn="just">
              <a:lnSpc>
                <a:spcPct val="107000"/>
              </a:lnSpc>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Mangal" panose="02040503050203030202" pitchFamily="18" charset="0"/>
              </a:rPr>
              <a:t>Understand the prevailing gaming trends and the future outlook for the gaming business.</a:t>
            </a:r>
          </a:p>
          <a:p>
            <a:pPr marL="285750" indent="-285750" algn="just">
              <a:lnSpc>
                <a:spcPct val="107000"/>
              </a:lnSpc>
              <a:spcAft>
                <a:spcPts val="8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Data from 1983 to 2016 were analyzed</a:t>
            </a:r>
            <a:endParaRPr lang="en-US" sz="1800" dirty="0"/>
          </a:p>
        </p:txBody>
      </p:sp>
      <p:sp>
        <p:nvSpPr>
          <p:cNvPr id="5" name="Picture Placeholder 4">
            <a:extLst>
              <a:ext uri="{FF2B5EF4-FFF2-40B4-BE49-F238E27FC236}">
                <a16:creationId xmlns:a16="http://schemas.microsoft.com/office/drawing/2014/main" id="{E4725463-E1D0-9593-A6D7-EFB55C2D2B95}"/>
              </a:ext>
            </a:extLst>
          </p:cNvPr>
          <p:cNvSpPr>
            <a:spLocks noGrp="1"/>
          </p:cNvSpPr>
          <p:nvPr>
            <p:ph type="pic" sz="quarter" idx="13"/>
          </p:nvPr>
        </p:nvSpPr>
        <p:spPr/>
      </p:sp>
      <p:pic>
        <p:nvPicPr>
          <p:cNvPr id="6" name="Picture 4" descr="Dice and pins on a board game">
            <a:extLst>
              <a:ext uri="{FF2B5EF4-FFF2-40B4-BE49-F238E27FC236}">
                <a16:creationId xmlns:a16="http://schemas.microsoft.com/office/drawing/2014/main" id="{CB396399-3C0C-79A9-1A86-EC7E7CD4C29A}"/>
              </a:ext>
            </a:extLst>
          </p:cNvPr>
          <p:cNvPicPr>
            <a:picLocks noChangeAspect="1"/>
          </p:cNvPicPr>
          <p:nvPr/>
        </p:nvPicPr>
        <p:blipFill rotWithShape="1">
          <a:blip r:embed="rId2"/>
          <a:srcRect l="10034" r="31240" b="-2"/>
          <a:stretch/>
        </p:blipFill>
        <p:spPr>
          <a:xfrm>
            <a:off x="6096000" y="-22543"/>
            <a:ext cx="6096000" cy="6903086"/>
          </a:xfrm>
          <a:prstGeom prst="rect">
            <a:avLst/>
          </a:prstGeom>
          <a:noFill/>
        </p:spPr>
      </p:pic>
    </p:spTree>
    <p:extLst>
      <p:ext uri="{BB962C8B-B14F-4D97-AF65-F5344CB8AC3E}">
        <p14:creationId xmlns:p14="http://schemas.microsoft.com/office/powerpoint/2010/main" val="414779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750498" y="431321"/>
            <a:ext cx="5216106" cy="1093111"/>
          </a:xfrm>
        </p:spPr>
        <p:txBody>
          <a:bodyPr>
            <a:noAutofit/>
          </a:bodyPr>
          <a:lstStyle/>
          <a:p>
            <a:r>
              <a:rPr lang="en-US" sz="4000" dirty="0" err="1">
                <a:latin typeface="Calibri" panose="020F0502020204030204" pitchFamily="34" charset="0"/>
                <a:cs typeface="Calibri" panose="020F0502020204030204" pitchFamily="34" charset="0"/>
              </a:rPr>
              <a:t>GameCo’s</a:t>
            </a:r>
            <a:r>
              <a:rPr lang="en-US" sz="4000" dirty="0">
                <a:latin typeface="Calibri" panose="020F0502020204030204" pitchFamily="34" charset="0"/>
                <a:cs typeface="Calibri" panose="020F0502020204030204" pitchFamily="34" charset="0"/>
              </a:rPr>
              <a:t> Assumption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The executive committee of Game Co. is planning the 2017 marketing budget. They assume that over time, videogame sales have remained constant across all regions.</a:t>
            </a:r>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03416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normAutofit/>
          </a:bodyPr>
          <a:lstStyle/>
          <a:p>
            <a:r>
              <a:rPr lang="en-US" sz="4000" dirty="0">
                <a:latin typeface="Calibri" panose="020F0502020204030204" pitchFamily="34" charset="0"/>
                <a:cs typeface="Calibri" panose="020F0502020204030204" pitchFamily="34" charset="0"/>
              </a:rPr>
              <a:t>Global Sales Analysis</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4675267"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3028886-D5D8-C370-8A37-95CE3E09F852}"/>
              </a:ext>
            </a:extLst>
          </p:cNvPr>
          <p:cNvSpPr txBox="1"/>
          <p:nvPr/>
        </p:nvSpPr>
        <p:spPr>
          <a:xfrm>
            <a:off x="7349705" y="4056820"/>
            <a:ext cx="4347713" cy="1477328"/>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By Year</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By Region</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By Genre </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By Platform</a:t>
            </a:r>
          </a:p>
        </p:txBody>
      </p:sp>
    </p:spTree>
    <p:extLst>
      <p:ext uri="{BB962C8B-B14F-4D97-AF65-F5344CB8AC3E}">
        <p14:creationId xmlns:p14="http://schemas.microsoft.com/office/powerpoint/2010/main" val="210546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IN" sz="4000" b="1" dirty="0">
                <a:solidFill>
                  <a:srgbClr val="333333"/>
                </a:solidFill>
                <a:effectLst/>
                <a:latin typeface="Calibri" panose="020F0502020204030204" pitchFamily="34" charset="0"/>
                <a:ea typeface="Calibri" panose="020F0502020204030204" pitchFamily="34" charset="0"/>
              </a:rPr>
              <a:t>Global sales by Year</a:t>
            </a:r>
            <a:endParaRPr lang="en-US" sz="4000" dirty="0"/>
          </a:p>
        </p:txBody>
      </p:sp>
      <p:sp>
        <p:nvSpPr>
          <p:cNvPr id="9" name="TextBox 8">
            <a:extLst>
              <a:ext uri="{FF2B5EF4-FFF2-40B4-BE49-F238E27FC236}">
                <a16:creationId xmlns:a16="http://schemas.microsoft.com/office/drawing/2014/main" id="{7206D0B7-2E03-5D09-A86A-B8839DEAFCDF}"/>
              </a:ext>
            </a:extLst>
          </p:cNvPr>
          <p:cNvSpPr txBox="1"/>
          <p:nvPr/>
        </p:nvSpPr>
        <p:spPr>
          <a:xfrm>
            <a:off x="7194430" y="2057400"/>
            <a:ext cx="4485736"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33333"/>
                </a:solidFill>
                <a:effectLst/>
                <a:latin typeface="Calibri" panose="020F0502020204030204" pitchFamily="34" charset="0"/>
                <a:ea typeface="Calibri" panose="020F0502020204030204" pitchFamily="34" charset="0"/>
              </a:rPr>
              <a:t>From 1983 to 2016, the flow of overall sales is depicted in this visualization.</a:t>
            </a:r>
          </a:p>
          <a:p>
            <a:pPr marL="285750" indent="-285750">
              <a:buFont typeface="Arial" panose="020B0604020202020204" pitchFamily="34" charset="0"/>
              <a:buChar char="•"/>
            </a:pPr>
            <a:endParaRPr lang="en-US" dirty="0">
              <a:solidFill>
                <a:srgbClr val="333333"/>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333333"/>
                </a:solidFill>
                <a:effectLst/>
                <a:latin typeface="Calibri" panose="020F0502020204030204" pitchFamily="34" charset="0"/>
                <a:ea typeface="Calibri" panose="020F0502020204030204" pitchFamily="34" charset="0"/>
              </a:rPr>
              <a:t>Since 2008, there has been a decline in global sales.</a:t>
            </a:r>
          </a:p>
          <a:p>
            <a:pPr marL="285750" indent="-285750">
              <a:buFont typeface="Arial" panose="020B0604020202020204" pitchFamily="34" charset="0"/>
              <a:buChar char="•"/>
            </a:pPr>
            <a:endParaRPr lang="en-US" dirty="0">
              <a:solidFill>
                <a:srgbClr val="333333"/>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333333"/>
                </a:solidFill>
                <a:effectLst/>
                <a:latin typeface="Calibri" panose="020F0502020204030204" pitchFamily="34" charset="0"/>
                <a:ea typeface="Calibri" panose="020F0502020204030204" pitchFamily="34" charset="0"/>
              </a:rPr>
              <a:t>The primary cause is the declining trend in North American sales.</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9" name="Chart 18">
            <a:extLst>
              <a:ext uri="{FF2B5EF4-FFF2-40B4-BE49-F238E27FC236}">
                <a16:creationId xmlns:a16="http://schemas.microsoft.com/office/drawing/2014/main" id="{75E22A08-2CF8-EEA0-9651-837AC5C16F0E}"/>
              </a:ext>
            </a:extLst>
          </p:cNvPr>
          <p:cNvGraphicFramePr>
            <a:graphicFrameLocks/>
          </p:cNvGraphicFramePr>
          <p:nvPr>
            <p:extLst>
              <p:ext uri="{D42A27DB-BD31-4B8C-83A1-F6EECF244321}">
                <p14:modId xmlns:p14="http://schemas.microsoft.com/office/powerpoint/2010/main" val="171794723"/>
              </p:ext>
            </p:extLst>
          </p:nvPr>
        </p:nvGraphicFramePr>
        <p:xfrm>
          <a:off x="964023" y="2057400"/>
          <a:ext cx="4572000" cy="3139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153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IN" sz="4000" b="1" dirty="0">
                <a:solidFill>
                  <a:srgbClr val="333333"/>
                </a:solidFill>
                <a:effectLst/>
                <a:latin typeface="Calibri" panose="020F0502020204030204" pitchFamily="34" charset="0"/>
                <a:ea typeface="Calibri" panose="020F0502020204030204" pitchFamily="34" charset="0"/>
              </a:rPr>
              <a:t>Global sales by Region</a:t>
            </a:r>
            <a:endParaRPr lang="en-US" sz="4000" dirty="0"/>
          </a:p>
        </p:txBody>
      </p:sp>
      <p:graphicFrame>
        <p:nvGraphicFramePr>
          <p:cNvPr id="8" name="Chart Placeholder 7">
            <a:extLst>
              <a:ext uri="{FF2B5EF4-FFF2-40B4-BE49-F238E27FC236}">
                <a16:creationId xmlns:a16="http://schemas.microsoft.com/office/drawing/2014/main" id="{18472B67-E397-A9A4-6999-08BD53C1CF2E}"/>
              </a:ext>
            </a:extLst>
          </p:cNvPr>
          <p:cNvGraphicFramePr>
            <a:graphicFrameLocks noGrp="1"/>
          </p:cNvGraphicFramePr>
          <p:nvPr>
            <p:ph type="chart" sz="quarter" idx="10"/>
          </p:nvPr>
        </p:nvGraphicFramePr>
        <p:xfrm>
          <a:off x="964024" y="1867312"/>
          <a:ext cx="5462656" cy="411162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7206D0B7-2E03-5D09-A86A-B8839DEAFCDF}"/>
              </a:ext>
            </a:extLst>
          </p:cNvPr>
          <p:cNvSpPr txBox="1"/>
          <p:nvPr/>
        </p:nvSpPr>
        <p:spPr>
          <a:xfrm>
            <a:off x="7185804" y="1836813"/>
            <a:ext cx="4485736"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33333"/>
                </a:solidFill>
                <a:effectLst/>
                <a:latin typeface="Calibri" panose="020F0502020204030204" pitchFamily="34" charset="0"/>
                <a:ea typeface="Calibri" panose="020F0502020204030204" pitchFamily="34" charset="0"/>
              </a:rPr>
              <a:t>It displays the proportion of global sales by geographical region.</a:t>
            </a:r>
          </a:p>
          <a:p>
            <a:pPr marL="285750" indent="-285750">
              <a:buFont typeface="Arial" panose="020B0604020202020204" pitchFamily="34" charset="0"/>
              <a:buChar char="•"/>
            </a:pPr>
            <a:endParaRPr lang="en-US" dirty="0">
              <a:solidFill>
                <a:srgbClr val="333333"/>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333333"/>
                </a:solidFill>
                <a:effectLst/>
                <a:latin typeface="Calibri" panose="020F0502020204030204" pitchFamily="34" charset="0"/>
                <a:ea typeface="Calibri" panose="020F0502020204030204" pitchFamily="34" charset="0"/>
              </a:rPr>
              <a:t>From 1983 to 2016, about half of all sales worldwide came from North America</a:t>
            </a: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p>
          <a:p>
            <a:pPr marL="285750" indent="-285750">
              <a:buFont typeface="Arial" panose="020B0604020202020204" pitchFamily="34" charset="0"/>
              <a:buChar char="•"/>
            </a:pPr>
            <a:endParaRPr lang="en-IN"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 North America has the highest proportion of Global sales (49%).</a:t>
            </a:r>
          </a:p>
          <a:p>
            <a:pPr marL="285750" indent="-285750">
              <a:buFont typeface="Arial" panose="020B0604020202020204" pitchFamily="34" charset="0"/>
              <a:buChar char="•"/>
            </a:pPr>
            <a:endParaRPr lang="en-IN"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Japan has the lowest proportion of Global sales (14%) </a:t>
            </a:r>
            <a:r>
              <a:rPr lang="en-IN" sz="1800" dirty="0">
                <a:effectLst/>
                <a:latin typeface="Calibri" panose="020F0502020204030204" pitchFamily="34" charset="0"/>
                <a:ea typeface="Calibri" panose="020F0502020204030204" pitchFamily="34" charset="0"/>
                <a:cs typeface="Mangal" panose="02040503050203030202" pitchFamily="18" charset="0"/>
              </a:rPr>
              <a:t>(14%)</a:t>
            </a:r>
            <a:endParaRPr lang="en-IN" dirty="0"/>
          </a:p>
        </p:txBody>
      </p:sp>
    </p:spTree>
    <p:extLst>
      <p:ext uri="{BB962C8B-B14F-4D97-AF65-F5344CB8AC3E}">
        <p14:creationId xmlns:p14="http://schemas.microsoft.com/office/powerpoint/2010/main" val="131608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IN" sz="4000" b="1" dirty="0">
                <a:solidFill>
                  <a:srgbClr val="333333"/>
                </a:solidFill>
                <a:effectLst/>
                <a:latin typeface="Calibri" panose="020F0502020204030204" pitchFamily="34" charset="0"/>
                <a:ea typeface="Calibri" panose="020F0502020204030204" pitchFamily="34" charset="0"/>
              </a:rPr>
              <a:t>Global sales by Genre</a:t>
            </a:r>
            <a:endParaRPr lang="en-US" sz="4000" dirty="0"/>
          </a:p>
        </p:txBody>
      </p:sp>
      <p:sp>
        <p:nvSpPr>
          <p:cNvPr id="9" name="TextBox 8">
            <a:extLst>
              <a:ext uri="{FF2B5EF4-FFF2-40B4-BE49-F238E27FC236}">
                <a16:creationId xmlns:a16="http://schemas.microsoft.com/office/drawing/2014/main" id="{7206D0B7-2E03-5D09-A86A-B8839DEAFCDF}"/>
              </a:ext>
            </a:extLst>
          </p:cNvPr>
          <p:cNvSpPr txBox="1"/>
          <p:nvPr/>
        </p:nvSpPr>
        <p:spPr>
          <a:xfrm>
            <a:off x="7185805" y="1867312"/>
            <a:ext cx="44857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Mangal" panose="02040503050203030202" pitchFamily="18" charset="0"/>
              </a:rPr>
              <a:t>From 1983 to 2016, It represents the game types that sold the most units.</a:t>
            </a:r>
          </a:p>
          <a:p>
            <a:endParaRPr lang="en-IN"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Mangal" panose="02040503050203030202" pitchFamily="18" charset="0"/>
              </a:rPr>
              <a:t>T</a:t>
            </a: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op 5 Genres across Global</a:t>
            </a:r>
          </a:p>
          <a:p>
            <a:pPr marL="285750" indent="-285750">
              <a:buFont typeface="Wingdings" panose="05000000000000000000" pitchFamily="2" charset="2"/>
              <a:buChar char="q"/>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Action</a:t>
            </a:r>
          </a:p>
          <a:p>
            <a:pPr marL="285750" indent="-285750">
              <a:buFont typeface="Wingdings" panose="05000000000000000000" pitchFamily="2" charset="2"/>
              <a:buChar char="q"/>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Sports</a:t>
            </a:r>
          </a:p>
          <a:p>
            <a:pPr marL="285750" indent="-285750">
              <a:buFont typeface="Wingdings" panose="05000000000000000000" pitchFamily="2" charset="2"/>
              <a:buChar char="q"/>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Shooter </a:t>
            </a:r>
          </a:p>
          <a:p>
            <a:pPr marL="285750" indent="-285750">
              <a:buFont typeface="Wingdings" panose="05000000000000000000" pitchFamily="2" charset="2"/>
              <a:buChar char="q"/>
            </a:pPr>
            <a:r>
              <a:rPr lang="en-IN" dirty="0">
                <a:solidFill>
                  <a:schemeClr val="bg1"/>
                </a:solidFill>
                <a:latin typeface="Calibri" panose="020F0502020204030204" pitchFamily="34" charset="0"/>
                <a:cs typeface="Mangal" panose="02040503050203030202" pitchFamily="18" charset="0"/>
              </a:rPr>
              <a:t>Role-playing</a:t>
            </a:r>
          </a:p>
          <a:p>
            <a:pPr marL="285750" indent="-285750">
              <a:buFont typeface="Wingdings" panose="05000000000000000000" pitchFamily="2" charset="2"/>
              <a:buChar char="q"/>
            </a:pPr>
            <a:r>
              <a:rPr lang="en-IN" dirty="0">
                <a:solidFill>
                  <a:schemeClr val="bg1"/>
                </a:solidFill>
                <a:latin typeface="Calibri" panose="020F0502020204030204" pitchFamily="34" charset="0"/>
                <a:cs typeface="Mangal" panose="02040503050203030202" pitchFamily="18" charset="0"/>
              </a:rPr>
              <a:t>Platform</a:t>
            </a:r>
          </a:p>
          <a:p>
            <a:endParaRPr lang="en-IN" dirty="0">
              <a:solidFill>
                <a:schemeClr val="bg1"/>
              </a:solidFill>
            </a:endParaRPr>
          </a:p>
        </p:txBody>
      </p:sp>
      <p:pic>
        <p:nvPicPr>
          <p:cNvPr id="5" name="Chart Placeholder 4">
            <a:extLst>
              <a:ext uri="{FF2B5EF4-FFF2-40B4-BE49-F238E27FC236}">
                <a16:creationId xmlns:a16="http://schemas.microsoft.com/office/drawing/2014/main" id="{84E1676C-2B25-AEBF-DEFB-AEE2125A6F5F}"/>
              </a:ext>
            </a:extLst>
          </p:cNvPr>
          <p:cNvPicPr>
            <a:picLocks noGrp="1" noChangeAspect="1"/>
          </p:cNvPicPr>
          <p:nvPr>
            <p:ph type="chart" sz="quarter" idx="10"/>
          </p:nvPr>
        </p:nvPicPr>
        <p:blipFill>
          <a:blip r:embed="rId2">
            <a:extLst>
              <a:ext uri="{28A0092B-C50C-407E-A947-70E740481C1C}">
                <a14:useLocalDpi xmlns:a14="http://schemas.microsoft.com/office/drawing/2010/main" val="0"/>
              </a:ext>
            </a:extLst>
          </a:blip>
          <a:srcRect/>
          <a:stretch>
            <a:fillRect/>
          </a:stretch>
        </p:blipFill>
        <p:spPr bwMode="auto">
          <a:xfrm>
            <a:off x="964023" y="1867312"/>
            <a:ext cx="5760050" cy="4111625"/>
          </a:xfrm>
          <a:prstGeom prst="rect">
            <a:avLst/>
          </a:prstGeom>
          <a:noFill/>
        </p:spPr>
      </p:pic>
    </p:spTree>
    <p:extLst>
      <p:ext uri="{BB962C8B-B14F-4D97-AF65-F5344CB8AC3E}">
        <p14:creationId xmlns:p14="http://schemas.microsoft.com/office/powerpoint/2010/main" val="134936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normAutofit/>
          </a:bodyPr>
          <a:lstStyle/>
          <a:p>
            <a:r>
              <a:rPr lang="en-IN" sz="4000" b="1" dirty="0">
                <a:solidFill>
                  <a:srgbClr val="333333"/>
                </a:solidFill>
                <a:effectLst/>
                <a:latin typeface="Calibri" panose="020F0502020204030204" pitchFamily="34" charset="0"/>
                <a:ea typeface="Calibri" panose="020F0502020204030204" pitchFamily="34" charset="0"/>
              </a:rPr>
              <a:t>Global sales by Platform</a:t>
            </a:r>
            <a:endParaRPr lang="en-US" sz="4000" dirty="0"/>
          </a:p>
        </p:txBody>
      </p:sp>
      <p:sp>
        <p:nvSpPr>
          <p:cNvPr id="9" name="TextBox 8">
            <a:extLst>
              <a:ext uri="{FF2B5EF4-FFF2-40B4-BE49-F238E27FC236}">
                <a16:creationId xmlns:a16="http://schemas.microsoft.com/office/drawing/2014/main" id="{7206D0B7-2E03-5D09-A86A-B8839DEAFCDF}"/>
              </a:ext>
            </a:extLst>
          </p:cNvPr>
          <p:cNvSpPr txBox="1"/>
          <p:nvPr/>
        </p:nvSpPr>
        <p:spPr>
          <a:xfrm>
            <a:off x="7185805" y="1867312"/>
            <a:ext cx="44857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Mangal" panose="02040503050203030202" pitchFamily="18" charset="0"/>
              </a:rPr>
              <a:t>It provides an overview of platform’s level of popularity.</a:t>
            </a:r>
          </a:p>
          <a:p>
            <a:endParaRPr lang="en-IN" dirty="0">
              <a:solidFill>
                <a:schemeClr val="bg1"/>
              </a:solidFill>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dirty="0">
                <a:solidFill>
                  <a:schemeClr val="bg1"/>
                </a:solidFill>
                <a:latin typeface="Calibri" panose="020F0502020204030204" pitchFamily="34" charset="0"/>
                <a:ea typeface="Calibri" panose="020F0502020204030204" pitchFamily="34" charset="0"/>
                <a:cs typeface="Mangal" panose="02040503050203030202" pitchFamily="18" charset="0"/>
              </a:rPr>
              <a:t>T</a:t>
            </a: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op 5 Platforms across Global</a:t>
            </a:r>
          </a:p>
          <a:p>
            <a:pPr marL="285750" indent="-285750">
              <a:buFont typeface="Wingdings" panose="05000000000000000000" pitchFamily="2" charset="2"/>
              <a:buChar char="q"/>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PS2</a:t>
            </a:r>
          </a:p>
          <a:p>
            <a:pPr marL="285750" indent="-285750">
              <a:buFont typeface="Wingdings" panose="05000000000000000000" pitchFamily="2" charset="2"/>
              <a:buChar char="q"/>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X360</a:t>
            </a:r>
          </a:p>
          <a:p>
            <a:pPr marL="285750" indent="-285750">
              <a:buFont typeface="Wingdings" panose="05000000000000000000" pitchFamily="2" charset="2"/>
              <a:buChar char="q"/>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PS3 </a:t>
            </a:r>
          </a:p>
          <a:p>
            <a:pPr marL="285750" indent="-285750">
              <a:buFont typeface="Wingdings" panose="05000000000000000000" pitchFamily="2" charset="2"/>
              <a:buChar char="q"/>
            </a:pPr>
            <a:r>
              <a:rPr lang="en-IN" dirty="0">
                <a:solidFill>
                  <a:schemeClr val="bg1"/>
                </a:solidFill>
                <a:latin typeface="Calibri" panose="020F0502020204030204" pitchFamily="34" charset="0"/>
                <a:cs typeface="Mangal" panose="02040503050203030202" pitchFamily="18" charset="0"/>
              </a:rPr>
              <a:t>Wii</a:t>
            </a:r>
          </a:p>
          <a:p>
            <a:pPr marL="285750" indent="-285750">
              <a:buFont typeface="Wingdings" panose="05000000000000000000" pitchFamily="2" charset="2"/>
              <a:buChar char="q"/>
            </a:pPr>
            <a:r>
              <a:rPr lang="en-IN" dirty="0">
                <a:solidFill>
                  <a:schemeClr val="bg1"/>
                </a:solidFill>
                <a:latin typeface="Calibri" panose="020F0502020204030204" pitchFamily="34" charset="0"/>
                <a:cs typeface="Mangal" panose="02040503050203030202" pitchFamily="18" charset="0"/>
              </a:rPr>
              <a:t>DS</a:t>
            </a:r>
          </a:p>
          <a:p>
            <a:endParaRPr lang="en-IN" dirty="0">
              <a:solidFill>
                <a:schemeClr val="bg1"/>
              </a:solidFill>
            </a:endParaRPr>
          </a:p>
        </p:txBody>
      </p:sp>
      <p:graphicFrame>
        <p:nvGraphicFramePr>
          <p:cNvPr id="6" name="Chart 5">
            <a:extLst>
              <a:ext uri="{FF2B5EF4-FFF2-40B4-BE49-F238E27FC236}">
                <a16:creationId xmlns:a16="http://schemas.microsoft.com/office/drawing/2014/main" id="{FA5B94AD-965F-22A7-DB80-CEF70592F356}"/>
              </a:ext>
            </a:extLst>
          </p:cNvPr>
          <p:cNvGraphicFramePr>
            <a:graphicFrameLocks/>
          </p:cNvGraphicFramePr>
          <p:nvPr>
            <p:extLst>
              <p:ext uri="{D42A27DB-BD31-4B8C-83A1-F6EECF244321}">
                <p14:modId xmlns:p14="http://schemas.microsoft.com/office/powerpoint/2010/main" val="3278444243"/>
              </p:ext>
            </p:extLst>
          </p:nvPr>
        </p:nvGraphicFramePr>
        <p:xfrm>
          <a:off x="952500" y="1939108"/>
          <a:ext cx="6048374" cy="3316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012977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660</TotalTime>
  <Words>1137</Words>
  <Application>Microsoft Office PowerPoint</Application>
  <PresentationFormat>Widescreen</PresentationFormat>
  <Paragraphs>211</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Franklin Gothic Book</vt:lpstr>
      <vt:lpstr>Franklin Gothic Demi</vt:lpstr>
      <vt:lpstr>Wingdings</vt:lpstr>
      <vt:lpstr>Theme1</vt:lpstr>
      <vt:lpstr>Game Co  Videogame Sales Analysis for Marketing budget 2017</vt:lpstr>
      <vt:lpstr>Agenda</vt:lpstr>
      <vt:lpstr>Objective</vt:lpstr>
      <vt:lpstr>GameCo’s Assumption</vt:lpstr>
      <vt:lpstr>Global Sales Analysis</vt:lpstr>
      <vt:lpstr>Global sales by Year</vt:lpstr>
      <vt:lpstr>Global sales by Region</vt:lpstr>
      <vt:lpstr>Global sales by Genre</vt:lpstr>
      <vt:lpstr>Global sales by Platform</vt:lpstr>
      <vt:lpstr>Regional Sales Analysis</vt:lpstr>
      <vt:lpstr>Regional sales by Year</vt:lpstr>
      <vt:lpstr>Regional sales by Genre</vt:lpstr>
      <vt:lpstr>Regional Representation by Top Genres in Graphics</vt:lpstr>
      <vt:lpstr>PowerPoint Presentation</vt:lpstr>
      <vt:lpstr>Regional sales by Platform</vt:lpstr>
      <vt:lpstr>Regional Popularity Represented Graphically by Platform</vt:lpstr>
      <vt:lpstr>PowerPoint Presentation</vt:lpstr>
      <vt:lpstr>Gaming Market -2016</vt:lpstr>
      <vt:lpstr>Global Sales-2016</vt:lpstr>
      <vt:lpstr>Regional Sales- 2016</vt:lpstr>
      <vt:lpstr>Insights from Data</vt:lpstr>
      <vt:lpstr>                            Budget for Marketing in 2017: Recommendations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Co  Videogame Sales Analysis for Marketing budget 2017</dc:title>
  <dc:creator>sruthy s</dc:creator>
  <cp:lastModifiedBy>sruthy s</cp:lastModifiedBy>
  <cp:revision>1</cp:revision>
  <dcterms:created xsi:type="dcterms:W3CDTF">2023-02-02T09:30:48Z</dcterms:created>
  <dcterms:modified xsi:type="dcterms:W3CDTF">2023-05-05T15:47:31Z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