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6.xml" ContentType="application/inkml+xml"/>
  <Override PartName="/ppt/ink/ink37.xml" ContentType="application/inkml+xml"/>
  <Override PartName="/ppt/ink/ink3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4" r:id="rId5"/>
    <p:sldId id="309" r:id="rId6"/>
    <p:sldId id="310" r:id="rId7"/>
    <p:sldId id="311" r:id="rId8"/>
    <p:sldId id="312" r:id="rId9"/>
    <p:sldId id="3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11" d="100"/>
          <a:sy n="111"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y s" userId="52ee26211da858fb" providerId="LiveId" clId="{25C17934-DC63-40DF-B0E7-EA0BF18DAEA3}"/>
    <pc:docChg chg="undo redo custSel addSld delSld modSld sldOrd">
      <pc:chgData name="sruthy s" userId="52ee26211da858fb" providerId="LiveId" clId="{25C17934-DC63-40DF-B0E7-EA0BF18DAEA3}" dt="2023-05-18T15:52:41.727" v="8019" actId="5736"/>
      <pc:docMkLst>
        <pc:docMk/>
      </pc:docMkLst>
      <pc:sldChg chg="modSp mod">
        <pc:chgData name="sruthy s" userId="52ee26211da858fb" providerId="LiveId" clId="{25C17934-DC63-40DF-B0E7-EA0BF18DAEA3}" dt="2023-05-08T20:40:56.665" v="6954" actId="14100"/>
        <pc:sldMkLst>
          <pc:docMk/>
          <pc:sldMk cId="1299896227" sldId="287"/>
        </pc:sldMkLst>
        <pc:spChg chg="mod">
          <ac:chgData name="sruthy s" userId="52ee26211da858fb" providerId="LiveId" clId="{25C17934-DC63-40DF-B0E7-EA0BF18DAEA3}" dt="2023-05-08T20:40:55.321" v="6952" actId="1076"/>
          <ac:spMkLst>
            <pc:docMk/>
            <pc:sldMk cId="1299896227" sldId="287"/>
            <ac:spMk id="2" creationId="{0D1F047C-C727-42A7-85C5-68C5AA1B1A93}"/>
          </ac:spMkLst>
        </pc:spChg>
        <pc:spChg chg="mod">
          <ac:chgData name="sruthy s" userId="52ee26211da858fb" providerId="LiveId" clId="{25C17934-DC63-40DF-B0E7-EA0BF18DAEA3}" dt="2023-05-08T20:40:54.809" v="6951" actId="1035"/>
          <ac:spMkLst>
            <pc:docMk/>
            <pc:sldMk cId="1299896227" sldId="287"/>
            <ac:spMk id="3" creationId="{DB93FB3F-A8D4-46D3-A1C6-C79C64563729}"/>
          </ac:spMkLst>
        </pc:spChg>
        <pc:picChg chg="mod">
          <ac:chgData name="sruthy s" userId="52ee26211da858fb" providerId="LiveId" clId="{25C17934-DC63-40DF-B0E7-EA0BF18DAEA3}" dt="2023-05-08T20:40:54.809" v="6951" actId="1035"/>
          <ac:picMkLst>
            <pc:docMk/>
            <pc:sldMk cId="1299896227" sldId="287"/>
            <ac:picMk id="4" creationId="{DA156510-D066-2638-0804-7854FD260481}"/>
          </ac:picMkLst>
        </pc:picChg>
        <pc:picChg chg="mod">
          <ac:chgData name="sruthy s" userId="52ee26211da858fb" providerId="LiveId" clId="{25C17934-DC63-40DF-B0E7-EA0BF18DAEA3}" dt="2023-05-08T20:40:56.665" v="6954" actId="14100"/>
          <ac:picMkLst>
            <pc:docMk/>
            <pc:sldMk cId="1299896227" sldId="287"/>
            <ac:picMk id="6" creationId="{9A5D9ED1-DFCC-4799-89E2-D118451B98DF}"/>
          </ac:picMkLst>
        </pc:picChg>
        <pc:picChg chg="mod">
          <ac:chgData name="sruthy s" userId="52ee26211da858fb" providerId="LiveId" clId="{25C17934-DC63-40DF-B0E7-EA0BF18DAEA3}" dt="2023-05-08T20:40:54.809" v="6951" actId="1035"/>
          <ac:picMkLst>
            <pc:docMk/>
            <pc:sldMk cId="1299896227" sldId="287"/>
            <ac:picMk id="7" creationId="{AE787627-E864-AB4F-BA7B-D7B3EA74DC59}"/>
          </ac:picMkLst>
        </pc:picChg>
        <pc:picChg chg="mod">
          <ac:chgData name="sruthy s" userId="52ee26211da858fb" providerId="LiveId" clId="{25C17934-DC63-40DF-B0E7-EA0BF18DAEA3}" dt="2023-05-08T20:40:54.809" v="6951" actId="1035"/>
          <ac:picMkLst>
            <pc:docMk/>
            <pc:sldMk cId="1299896227" sldId="287"/>
            <ac:picMk id="10" creationId="{92CA2B1A-167F-DAC3-7304-BEDA30E675EF}"/>
          </ac:picMkLst>
        </pc:picChg>
      </pc:sldChg>
      <pc:sldChg chg="addSp delSp modSp mod ord">
        <pc:chgData name="sruthy s" userId="52ee26211da858fb" providerId="LiveId" clId="{25C17934-DC63-40DF-B0E7-EA0BF18DAEA3}" dt="2023-05-11T06:55:26.295" v="7685" actId="1035"/>
        <pc:sldMkLst>
          <pc:docMk/>
          <pc:sldMk cId="1578010605" sldId="289"/>
        </pc:sldMkLst>
        <pc:spChg chg="mod">
          <ac:chgData name="sruthy s" userId="52ee26211da858fb" providerId="LiveId" clId="{25C17934-DC63-40DF-B0E7-EA0BF18DAEA3}" dt="2023-05-05T14:25:11.953" v="1035" actId="207"/>
          <ac:spMkLst>
            <pc:docMk/>
            <pc:sldMk cId="1578010605" sldId="289"/>
            <ac:spMk id="2" creationId="{8DC4FA33-947D-E274-B254-507A28C4D020}"/>
          </ac:spMkLst>
        </pc:spChg>
        <pc:spChg chg="add mod">
          <ac:chgData name="sruthy s" userId="52ee26211da858fb" providerId="LiveId" clId="{25C17934-DC63-40DF-B0E7-EA0BF18DAEA3}" dt="2023-05-08T08:54:48.755" v="2709" actId="1076"/>
          <ac:spMkLst>
            <pc:docMk/>
            <pc:sldMk cId="1578010605" sldId="289"/>
            <ac:spMk id="3" creationId="{DE19C9AD-D593-78E9-2727-70B37D964ED4}"/>
          </ac:spMkLst>
        </pc:spChg>
        <pc:spChg chg="add mod">
          <ac:chgData name="sruthy s" userId="52ee26211da858fb" providerId="LiveId" clId="{25C17934-DC63-40DF-B0E7-EA0BF18DAEA3}" dt="2023-05-08T18:37:08.593" v="5743" actId="1076"/>
          <ac:spMkLst>
            <pc:docMk/>
            <pc:sldMk cId="1578010605" sldId="289"/>
            <ac:spMk id="4" creationId="{D930AF99-55A4-97D5-116D-BAB2C6C1026E}"/>
          </ac:spMkLst>
        </pc:spChg>
        <pc:spChg chg="add mod">
          <ac:chgData name="sruthy s" userId="52ee26211da858fb" providerId="LiveId" clId="{25C17934-DC63-40DF-B0E7-EA0BF18DAEA3}" dt="2023-05-08T18:37:26.516" v="5746" actId="6549"/>
          <ac:spMkLst>
            <pc:docMk/>
            <pc:sldMk cId="1578010605" sldId="289"/>
            <ac:spMk id="6" creationId="{072CB58E-E973-6398-0262-B06199AE068B}"/>
          </ac:spMkLst>
        </pc:spChg>
        <pc:spChg chg="add mod">
          <ac:chgData name="sruthy s" userId="52ee26211da858fb" providerId="LiveId" clId="{25C17934-DC63-40DF-B0E7-EA0BF18DAEA3}" dt="2023-05-11T06:55:10.820" v="7684" actId="1036"/>
          <ac:spMkLst>
            <pc:docMk/>
            <pc:sldMk cId="1578010605" sldId="289"/>
            <ac:spMk id="8" creationId="{2300A19C-BE39-2A43-640C-7AC86CF89E69}"/>
          </ac:spMkLst>
        </pc:spChg>
        <pc:spChg chg="mod">
          <ac:chgData name="sruthy s" userId="52ee26211da858fb" providerId="LiveId" clId="{25C17934-DC63-40DF-B0E7-EA0BF18DAEA3}" dt="2023-05-04T15:46:24.297" v="208" actId="1038"/>
          <ac:spMkLst>
            <pc:docMk/>
            <pc:sldMk cId="1578010605" sldId="289"/>
            <ac:spMk id="10" creationId="{3AB75E2D-B71B-0F79-3B96-7FB6B2F4B9D4}"/>
          </ac:spMkLst>
        </pc:spChg>
        <pc:spChg chg="add mod">
          <ac:chgData name="sruthy s" userId="52ee26211da858fb" providerId="LiveId" clId="{25C17934-DC63-40DF-B0E7-EA0BF18DAEA3}" dt="2023-05-11T06:55:08.152" v="7683" actId="1036"/>
          <ac:spMkLst>
            <pc:docMk/>
            <pc:sldMk cId="1578010605" sldId="289"/>
            <ac:spMk id="12" creationId="{0E2A3035-1AD5-B4E9-591A-5D737BE486EC}"/>
          </ac:spMkLst>
        </pc:spChg>
        <pc:spChg chg="mod">
          <ac:chgData name="sruthy s" userId="52ee26211da858fb" providerId="LiveId" clId="{25C17934-DC63-40DF-B0E7-EA0BF18DAEA3}" dt="2023-05-04T15:47:28.060" v="334" actId="1076"/>
          <ac:spMkLst>
            <pc:docMk/>
            <pc:sldMk cId="1578010605" sldId="289"/>
            <ac:spMk id="13" creationId="{2FB0D5F6-A7AB-3560-4B99-213EA67421EA}"/>
          </ac:spMkLst>
        </pc:spChg>
        <pc:spChg chg="mod">
          <ac:chgData name="sruthy s" userId="52ee26211da858fb" providerId="LiveId" clId="{25C17934-DC63-40DF-B0E7-EA0BF18DAEA3}" dt="2023-05-04T15:47:05.476" v="332" actId="1038"/>
          <ac:spMkLst>
            <pc:docMk/>
            <pc:sldMk cId="1578010605" sldId="289"/>
            <ac:spMk id="14" creationId="{6DE426F3-34F0-6FE4-F3ED-B248616F6985}"/>
          </ac:spMkLst>
        </pc:spChg>
        <pc:spChg chg="mod">
          <ac:chgData name="sruthy s" userId="52ee26211da858fb" providerId="LiveId" clId="{25C17934-DC63-40DF-B0E7-EA0BF18DAEA3}" dt="2023-05-04T15:47:00.373" v="311" actId="1038"/>
          <ac:spMkLst>
            <pc:docMk/>
            <pc:sldMk cId="1578010605" sldId="289"/>
            <ac:spMk id="15" creationId="{4A68DA79-9068-1AE8-3BD4-2AE85D673BC4}"/>
          </ac:spMkLst>
        </pc:spChg>
        <pc:spChg chg="mod">
          <ac:chgData name="sruthy s" userId="52ee26211da858fb" providerId="LiveId" clId="{25C17934-DC63-40DF-B0E7-EA0BF18DAEA3}" dt="2023-05-05T09:38:41.076" v="768" actId="1076"/>
          <ac:spMkLst>
            <pc:docMk/>
            <pc:sldMk cId="1578010605" sldId="289"/>
            <ac:spMk id="16" creationId="{53052646-5D02-2044-2772-602A1EBA8128}"/>
          </ac:spMkLst>
        </pc:spChg>
        <pc:spChg chg="add mod">
          <ac:chgData name="sruthy s" userId="52ee26211da858fb" providerId="LiveId" clId="{25C17934-DC63-40DF-B0E7-EA0BF18DAEA3}" dt="2023-05-05T15:43:37.927" v="1329" actId="123"/>
          <ac:spMkLst>
            <pc:docMk/>
            <pc:sldMk cId="1578010605" sldId="289"/>
            <ac:spMk id="17" creationId="{5993E154-6186-9D9B-B83F-779C596E8773}"/>
          </ac:spMkLst>
        </pc:spChg>
        <pc:spChg chg="add del mod">
          <ac:chgData name="sruthy s" userId="52ee26211da858fb" providerId="LiveId" clId="{25C17934-DC63-40DF-B0E7-EA0BF18DAEA3}" dt="2023-05-11T06:49:46.347" v="7582" actId="478"/>
          <ac:spMkLst>
            <pc:docMk/>
            <pc:sldMk cId="1578010605" sldId="289"/>
            <ac:spMk id="19" creationId="{38DD9B48-836C-D33A-137A-315F291DF946}"/>
          </ac:spMkLst>
        </pc:spChg>
        <pc:spChg chg="add del mod">
          <ac:chgData name="sruthy s" userId="52ee26211da858fb" providerId="LiveId" clId="{25C17934-DC63-40DF-B0E7-EA0BF18DAEA3}" dt="2023-05-11T06:51:33.909" v="7621" actId="478"/>
          <ac:spMkLst>
            <pc:docMk/>
            <pc:sldMk cId="1578010605" sldId="289"/>
            <ac:spMk id="21" creationId="{216E5017-B9E5-D430-7312-D7807BF1254B}"/>
          </ac:spMkLst>
        </pc:spChg>
        <pc:spChg chg="add del mod">
          <ac:chgData name="sruthy s" userId="52ee26211da858fb" providerId="LiveId" clId="{25C17934-DC63-40DF-B0E7-EA0BF18DAEA3}" dt="2023-05-11T06:55:04.531" v="7681" actId="1036"/>
          <ac:spMkLst>
            <pc:docMk/>
            <pc:sldMk cId="1578010605" sldId="289"/>
            <ac:spMk id="22" creationId="{1CC4702B-0ECB-4FA7-FAE1-83A0EABB6A81}"/>
          </ac:spMkLst>
        </pc:spChg>
        <pc:spChg chg="add del mod">
          <ac:chgData name="sruthy s" userId="52ee26211da858fb" providerId="LiveId" clId="{25C17934-DC63-40DF-B0E7-EA0BF18DAEA3}" dt="2023-05-11T06:54:08.032" v="7654" actId="478"/>
          <ac:spMkLst>
            <pc:docMk/>
            <pc:sldMk cId="1578010605" sldId="289"/>
            <ac:spMk id="23" creationId="{7F17421A-3540-5201-5793-E353E69AA281}"/>
          </ac:spMkLst>
        </pc:spChg>
        <pc:spChg chg="add mod">
          <ac:chgData name="sruthy s" userId="52ee26211da858fb" providerId="LiveId" clId="{25C17934-DC63-40DF-B0E7-EA0BF18DAEA3}" dt="2023-05-11T06:55:26.295" v="7685" actId="1035"/>
          <ac:spMkLst>
            <pc:docMk/>
            <pc:sldMk cId="1578010605" sldId="289"/>
            <ac:spMk id="24" creationId="{83B7A2A4-1B1A-E3FA-9AF7-18A39260B7BF}"/>
          </ac:spMkLst>
        </pc:spChg>
        <pc:picChg chg="mod">
          <ac:chgData name="sruthy s" userId="52ee26211da858fb" providerId="LiveId" clId="{25C17934-DC63-40DF-B0E7-EA0BF18DAEA3}" dt="2023-05-04T15:45:44.391" v="83" actId="1036"/>
          <ac:picMkLst>
            <pc:docMk/>
            <pc:sldMk cId="1578010605" sldId="289"/>
            <ac:picMk id="5" creationId="{01EDAC28-D446-E722-998E-9DBBE6C8DE05}"/>
          </ac:picMkLst>
        </pc:picChg>
        <pc:picChg chg="mod">
          <ac:chgData name="sruthy s" userId="52ee26211da858fb" providerId="LiveId" clId="{25C17934-DC63-40DF-B0E7-EA0BF18DAEA3}" dt="2023-05-04T15:46:15.181" v="201" actId="1038"/>
          <ac:picMkLst>
            <pc:docMk/>
            <pc:sldMk cId="1578010605" sldId="289"/>
            <ac:picMk id="7" creationId="{15BFD2A3-352C-74D3-7317-778C7FE0DCFB}"/>
          </ac:picMkLst>
        </pc:picChg>
        <pc:picChg chg="mod">
          <ac:chgData name="sruthy s" userId="52ee26211da858fb" providerId="LiveId" clId="{25C17934-DC63-40DF-B0E7-EA0BF18DAEA3}" dt="2023-05-04T15:46:19.918" v="205" actId="1037"/>
          <ac:picMkLst>
            <pc:docMk/>
            <pc:sldMk cId="1578010605" sldId="289"/>
            <ac:picMk id="9" creationId="{AAF4A7FD-1F3D-556C-4F22-D1DE38B9B281}"/>
          </ac:picMkLst>
        </pc:picChg>
      </pc:sldChg>
      <pc:sldChg chg="addSp delSp modSp new del mod setBg setClrOvrMap">
        <pc:chgData name="sruthy s" userId="52ee26211da858fb" providerId="LiveId" clId="{25C17934-DC63-40DF-B0E7-EA0BF18DAEA3}" dt="2023-05-05T09:24:01.539" v="512" actId="2696"/>
        <pc:sldMkLst>
          <pc:docMk/>
          <pc:sldMk cId="2356198822" sldId="290"/>
        </pc:sldMkLst>
        <pc:spChg chg="mod">
          <ac:chgData name="sruthy s" userId="52ee26211da858fb" providerId="LiveId" clId="{25C17934-DC63-40DF-B0E7-EA0BF18DAEA3}" dt="2023-05-05T09:19:42.751" v="435" actId="255"/>
          <ac:spMkLst>
            <pc:docMk/>
            <pc:sldMk cId="2356198822" sldId="290"/>
            <ac:spMk id="2" creationId="{EE49E74B-9747-CA50-7209-4951ECB3003A}"/>
          </ac:spMkLst>
        </pc:spChg>
        <pc:spChg chg="del mod">
          <ac:chgData name="sruthy s" userId="52ee26211da858fb" providerId="LiveId" clId="{25C17934-DC63-40DF-B0E7-EA0BF18DAEA3}" dt="2023-05-05T09:16:09.338" v="372" actId="478"/>
          <ac:spMkLst>
            <pc:docMk/>
            <pc:sldMk cId="2356198822" sldId="290"/>
            <ac:spMk id="3" creationId="{58D55CC2-4FEE-3117-C744-D6B3DCA17FB4}"/>
          </ac:spMkLst>
        </pc:spChg>
        <pc:spChg chg="add del mod">
          <ac:chgData name="sruthy s" userId="52ee26211da858fb" providerId="LiveId" clId="{25C17934-DC63-40DF-B0E7-EA0BF18DAEA3}" dt="2023-05-05T09:21:47.440" v="442" actId="26606"/>
          <ac:spMkLst>
            <pc:docMk/>
            <pc:sldMk cId="2356198822" sldId="290"/>
            <ac:spMk id="5" creationId="{26D139FD-D3F9-A439-1F99-A5F2ED7B45E6}"/>
          </ac:spMkLst>
        </pc:spChg>
        <pc:spChg chg="add">
          <ac:chgData name="sruthy s" userId="52ee26211da858fb" providerId="LiveId" clId="{25C17934-DC63-40DF-B0E7-EA0BF18DAEA3}" dt="2023-05-05T09:14:38.497" v="361" actId="26606"/>
          <ac:spMkLst>
            <pc:docMk/>
            <pc:sldMk cId="2356198822" sldId="290"/>
            <ac:spMk id="8" creationId="{1C3D9BD5-A493-4B97-963D-60135D533822}"/>
          </ac:spMkLst>
        </pc:spChg>
        <pc:spChg chg="add">
          <ac:chgData name="sruthy s" userId="52ee26211da858fb" providerId="LiveId" clId="{25C17934-DC63-40DF-B0E7-EA0BF18DAEA3}" dt="2023-05-05T09:14:38.497" v="361" actId="26606"/>
          <ac:spMkLst>
            <pc:docMk/>
            <pc:sldMk cId="2356198822" sldId="290"/>
            <ac:spMk id="10" creationId="{1F759AF4-E342-4E60-8A32-C44A328F2F42}"/>
          </ac:spMkLst>
        </pc:spChg>
        <pc:grpChg chg="mod">
          <ac:chgData name="sruthy s" userId="52ee26211da858fb" providerId="LiveId" clId="{25C17934-DC63-40DF-B0E7-EA0BF18DAEA3}" dt="2023-05-05T09:22:31.217" v="450"/>
          <ac:grpSpMkLst>
            <pc:docMk/>
            <pc:sldMk cId="2356198822" sldId="290"/>
            <ac:grpSpMk id="17" creationId="{78516247-1174-B4FD-7E63-0C3C740C6F52}"/>
          </ac:grpSpMkLst>
        </pc:grpChg>
        <pc:grpChg chg="del mod">
          <ac:chgData name="sruthy s" userId="52ee26211da858fb" providerId="LiveId" clId="{25C17934-DC63-40DF-B0E7-EA0BF18DAEA3}" dt="2023-05-05T09:22:44.631" v="464"/>
          <ac:grpSpMkLst>
            <pc:docMk/>
            <pc:sldMk cId="2356198822" sldId="290"/>
            <ac:grpSpMk id="24" creationId="{16DAC6CE-FFA7-7D08-AE6F-0F04E717DD29}"/>
          </ac:grpSpMkLst>
        </pc:grpChg>
        <pc:grpChg chg="mod">
          <ac:chgData name="sruthy s" userId="52ee26211da858fb" providerId="LiveId" clId="{25C17934-DC63-40DF-B0E7-EA0BF18DAEA3}" dt="2023-05-05T09:22:41.928" v="462"/>
          <ac:grpSpMkLst>
            <pc:docMk/>
            <pc:sldMk cId="2356198822" sldId="290"/>
            <ac:grpSpMk id="29" creationId="{C52EFDAB-C4D7-40D4-E6D4-D305B6B53E35}"/>
          </ac:grpSpMkLst>
        </pc:grpChg>
        <pc:grpChg chg="del mod">
          <ac:chgData name="sruthy s" userId="52ee26211da858fb" providerId="LiveId" clId="{25C17934-DC63-40DF-B0E7-EA0BF18DAEA3}" dt="2023-05-05T09:22:44.631" v="464"/>
          <ac:grpSpMkLst>
            <pc:docMk/>
            <pc:sldMk cId="2356198822" sldId="290"/>
            <ac:grpSpMk id="30" creationId="{264B93EC-085C-01FE-1A3E-C9ED085E0F83}"/>
          </ac:grpSpMkLst>
        </pc:grpChg>
        <pc:grpChg chg="mod">
          <ac:chgData name="sruthy s" userId="52ee26211da858fb" providerId="LiveId" clId="{25C17934-DC63-40DF-B0E7-EA0BF18DAEA3}" dt="2023-05-05T09:22:44.631" v="464"/>
          <ac:grpSpMkLst>
            <pc:docMk/>
            <pc:sldMk cId="2356198822" sldId="290"/>
            <ac:grpSpMk id="32" creationId="{12D6326A-93C0-443C-64E8-23CDCD7C1D86}"/>
          </ac:grpSpMkLst>
        </pc:grpChg>
        <pc:grpChg chg="add del mod">
          <ac:chgData name="sruthy s" userId="52ee26211da858fb" providerId="LiveId" clId="{25C17934-DC63-40DF-B0E7-EA0BF18DAEA3}" dt="2023-05-05T09:23:04.140" v="499"/>
          <ac:grpSpMkLst>
            <pc:docMk/>
            <pc:sldMk cId="2356198822" sldId="290"/>
            <ac:grpSpMk id="47" creationId="{2494297F-7326-5762-380F-039DD2B2DDDC}"/>
          </ac:grpSpMkLst>
        </pc:grpChg>
        <pc:grpChg chg="mod">
          <ac:chgData name="sruthy s" userId="52ee26211da858fb" providerId="LiveId" clId="{25C17934-DC63-40DF-B0E7-EA0BF18DAEA3}" dt="2023-05-05T09:23:04.140" v="499"/>
          <ac:grpSpMkLst>
            <pc:docMk/>
            <pc:sldMk cId="2356198822" sldId="290"/>
            <ac:grpSpMk id="48" creationId="{AD858B3A-66D7-F7B2-407E-19468A9FF5E2}"/>
          </ac:grpSpMkLst>
        </pc:grpChg>
        <pc:grpChg chg="mod">
          <ac:chgData name="sruthy s" userId="52ee26211da858fb" providerId="LiveId" clId="{25C17934-DC63-40DF-B0E7-EA0BF18DAEA3}" dt="2023-05-05T09:23:01.043" v="490"/>
          <ac:grpSpMkLst>
            <pc:docMk/>
            <pc:sldMk cId="2356198822" sldId="290"/>
            <ac:grpSpMk id="57" creationId="{179A0A3D-0204-C0A1-46E4-8A8E30FBA159}"/>
          </ac:grpSpMkLst>
        </pc:grpChg>
        <pc:grpChg chg="mod">
          <ac:chgData name="sruthy s" userId="52ee26211da858fb" providerId="LiveId" clId="{25C17934-DC63-40DF-B0E7-EA0BF18DAEA3}" dt="2023-05-05T09:23:01.043" v="490"/>
          <ac:grpSpMkLst>
            <pc:docMk/>
            <pc:sldMk cId="2356198822" sldId="290"/>
            <ac:grpSpMk id="58" creationId="{F988C933-BF87-1AC3-C94E-6C237F540DA7}"/>
          </ac:grpSpMkLst>
        </pc:grpChg>
        <pc:graphicFrameChg chg="add del">
          <ac:chgData name="sruthy s" userId="52ee26211da858fb" providerId="LiveId" clId="{25C17934-DC63-40DF-B0E7-EA0BF18DAEA3}" dt="2023-05-05T09:21:47.382" v="441" actId="26606"/>
          <ac:graphicFrameMkLst>
            <pc:docMk/>
            <pc:sldMk cId="2356198822" sldId="290"/>
            <ac:graphicFrameMk id="14" creationId="{29572581-154E-54F3-61B1-79A31153FD89}"/>
          </ac:graphicFrameMkLst>
        </pc:graphicFrameChg>
        <pc:graphicFrameChg chg="add">
          <ac:chgData name="sruthy s" userId="52ee26211da858fb" providerId="LiveId" clId="{25C17934-DC63-40DF-B0E7-EA0BF18DAEA3}" dt="2023-05-05T09:21:47.440" v="442" actId="26606"/>
          <ac:graphicFrameMkLst>
            <pc:docMk/>
            <pc:sldMk cId="2356198822" sldId="290"/>
            <ac:graphicFrameMk id="16" creationId="{EFE67E7D-51B8-85F0-3A95-890B4A8B0E9D}"/>
          </ac:graphicFrameMkLst>
        </pc:graphicFrameChg>
        <pc:picChg chg="add mod">
          <ac:chgData name="sruthy s" userId="52ee26211da858fb" providerId="LiveId" clId="{25C17934-DC63-40DF-B0E7-EA0BF18DAEA3}" dt="2023-05-05T09:15:36.355" v="369" actId="1076"/>
          <ac:picMkLst>
            <pc:docMk/>
            <pc:sldMk cId="2356198822" sldId="290"/>
            <ac:picMk id="4" creationId="{BAF0CAEF-4B9A-4D5B-5646-3C0519D11A19}"/>
          </ac:picMkLst>
        </pc:picChg>
        <pc:inkChg chg="add del">
          <ac:chgData name="sruthy s" userId="52ee26211da858fb" providerId="LiveId" clId="{25C17934-DC63-40DF-B0E7-EA0BF18DAEA3}" dt="2023-05-05T09:22:23.058" v="444" actId="9405"/>
          <ac:inkMkLst>
            <pc:docMk/>
            <pc:sldMk cId="2356198822" sldId="290"/>
            <ac:inkMk id="6" creationId="{818D4D6C-7491-E4CE-A99A-E30C113F97AA}"/>
          </ac:inkMkLst>
        </pc:inkChg>
        <pc:inkChg chg="add mod">
          <ac:chgData name="sruthy s" userId="52ee26211da858fb" providerId="LiveId" clId="{25C17934-DC63-40DF-B0E7-EA0BF18DAEA3}" dt="2023-05-05T09:22:31.217" v="450"/>
          <ac:inkMkLst>
            <pc:docMk/>
            <pc:sldMk cId="2356198822" sldId="290"/>
            <ac:inkMk id="7" creationId="{726342DB-EF07-DBD8-99A0-0A25E9810E28}"/>
          </ac:inkMkLst>
        </pc:inkChg>
        <pc:inkChg chg="add mod">
          <ac:chgData name="sruthy s" userId="52ee26211da858fb" providerId="LiveId" clId="{25C17934-DC63-40DF-B0E7-EA0BF18DAEA3}" dt="2023-05-05T09:22:31.217" v="450"/>
          <ac:inkMkLst>
            <pc:docMk/>
            <pc:sldMk cId="2356198822" sldId="290"/>
            <ac:inkMk id="9" creationId="{6C7450D9-0790-C446-2F02-DD0D9E80848E}"/>
          </ac:inkMkLst>
        </pc:inkChg>
        <pc:inkChg chg="add mod">
          <ac:chgData name="sruthy s" userId="52ee26211da858fb" providerId="LiveId" clId="{25C17934-DC63-40DF-B0E7-EA0BF18DAEA3}" dt="2023-05-05T09:22:31.217" v="450"/>
          <ac:inkMkLst>
            <pc:docMk/>
            <pc:sldMk cId="2356198822" sldId="290"/>
            <ac:inkMk id="11" creationId="{4826F8E7-694D-E4A8-B99A-05845D3D659C}"/>
          </ac:inkMkLst>
        </pc:inkChg>
        <pc:inkChg chg="add mod">
          <ac:chgData name="sruthy s" userId="52ee26211da858fb" providerId="LiveId" clId="{25C17934-DC63-40DF-B0E7-EA0BF18DAEA3}" dt="2023-05-05T09:22:31.217" v="450"/>
          <ac:inkMkLst>
            <pc:docMk/>
            <pc:sldMk cId="2356198822" sldId="290"/>
            <ac:inkMk id="13" creationId="{646A870E-483D-3C6A-B982-66C62EB8F3B5}"/>
          </ac:inkMkLst>
        </pc:inkChg>
        <pc:inkChg chg="add">
          <ac:chgData name="sruthy s" userId="52ee26211da858fb" providerId="LiveId" clId="{25C17934-DC63-40DF-B0E7-EA0BF18DAEA3}" dt="2023-05-05T09:22:30.694" v="449" actId="9405"/>
          <ac:inkMkLst>
            <pc:docMk/>
            <pc:sldMk cId="2356198822" sldId="290"/>
            <ac:inkMk id="15" creationId="{327E278C-22A9-6F9D-42BB-F9090D09CFA1}"/>
          </ac:inkMkLst>
        </pc:inkChg>
        <pc:inkChg chg="add">
          <ac:chgData name="sruthy s" userId="52ee26211da858fb" providerId="LiveId" clId="{25C17934-DC63-40DF-B0E7-EA0BF18DAEA3}" dt="2023-05-05T09:22:31.291" v="451" actId="9405"/>
          <ac:inkMkLst>
            <pc:docMk/>
            <pc:sldMk cId="2356198822" sldId="290"/>
            <ac:inkMk id="18" creationId="{7E8F3AEB-D9F0-C0DC-1C19-4A64B6F6DB20}"/>
          </ac:inkMkLst>
        </pc:inkChg>
        <pc:inkChg chg="add mod">
          <ac:chgData name="sruthy s" userId="52ee26211da858fb" providerId="LiveId" clId="{25C17934-DC63-40DF-B0E7-EA0BF18DAEA3}" dt="2023-05-05T09:22:44.631" v="464"/>
          <ac:inkMkLst>
            <pc:docMk/>
            <pc:sldMk cId="2356198822" sldId="290"/>
            <ac:inkMk id="19" creationId="{7F6A7ED8-A8CD-16AA-50F5-7979FC5B4948}"/>
          </ac:inkMkLst>
        </pc:inkChg>
        <pc:inkChg chg="add mod">
          <ac:chgData name="sruthy s" userId="52ee26211da858fb" providerId="LiveId" clId="{25C17934-DC63-40DF-B0E7-EA0BF18DAEA3}" dt="2023-05-05T09:22:44.631" v="464"/>
          <ac:inkMkLst>
            <pc:docMk/>
            <pc:sldMk cId="2356198822" sldId="290"/>
            <ac:inkMk id="20" creationId="{AE1976B5-6540-6BE6-DC1C-8312F6CE86AB}"/>
          </ac:inkMkLst>
        </pc:inkChg>
        <pc:inkChg chg="add mod">
          <ac:chgData name="sruthy s" userId="52ee26211da858fb" providerId="LiveId" clId="{25C17934-DC63-40DF-B0E7-EA0BF18DAEA3}" dt="2023-05-05T09:22:44.631" v="464"/>
          <ac:inkMkLst>
            <pc:docMk/>
            <pc:sldMk cId="2356198822" sldId="290"/>
            <ac:inkMk id="21" creationId="{DEEB2BEA-8CA6-B056-8877-3708750282FB}"/>
          </ac:inkMkLst>
        </pc:inkChg>
        <pc:inkChg chg="add mod">
          <ac:chgData name="sruthy s" userId="52ee26211da858fb" providerId="LiveId" clId="{25C17934-DC63-40DF-B0E7-EA0BF18DAEA3}" dt="2023-05-05T09:22:44.631" v="464"/>
          <ac:inkMkLst>
            <pc:docMk/>
            <pc:sldMk cId="2356198822" sldId="290"/>
            <ac:inkMk id="22" creationId="{47ED1F94-C8CB-7650-7D98-909710944EBE}"/>
          </ac:inkMkLst>
        </pc:inkChg>
        <pc:inkChg chg="add mod">
          <ac:chgData name="sruthy s" userId="52ee26211da858fb" providerId="LiveId" clId="{25C17934-DC63-40DF-B0E7-EA0BF18DAEA3}" dt="2023-05-05T09:22:44.631" v="464"/>
          <ac:inkMkLst>
            <pc:docMk/>
            <pc:sldMk cId="2356198822" sldId="290"/>
            <ac:inkMk id="23" creationId="{A761DAC4-6A55-38DF-B1B5-513122A8F2E2}"/>
          </ac:inkMkLst>
        </pc:inkChg>
        <pc:inkChg chg="add mod">
          <ac:chgData name="sruthy s" userId="52ee26211da858fb" providerId="LiveId" clId="{25C17934-DC63-40DF-B0E7-EA0BF18DAEA3}" dt="2023-05-05T09:22:44.631" v="464"/>
          <ac:inkMkLst>
            <pc:docMk/>
            <pc:sldMk cId="2356198822" sldId="290"/>
            <ac:inkMk id="25" creationId="{F0DAD1CA-92B1-DBEC-18E5-C33C2085E7C7}"/>
          </ac:inkMkLst>
        </pc:inkChg>
        <pc:inkChg chg="add mod">
          <ac:chgData name="sruthy s" userId="52ee26211da858fb" providerId="LiveId" clId="{25C17934-DC63-40DF-B0E7-EA0BF18DAEA3}" dt="2023-05-05T09:22:44.631" v="464"/>
          <ac:inkMkLst>
            <pc:docMk/>
            <pc:sldMk cId="2356198822" sldId="290"/>
            <ac:inkMk id="26" creationId="{EA440A80-B01B-D6CF-3B9E-80E7FDDD0BE1}"/>
          </ac:inkMkLst>
        </pc:inkChg>
        <pc:inkChg chg="add mod">
          <ac:chgData name="sruthy s" userId="52ee26211da858fb" providerId="LiveId" clId="{25C17934-DC63-40DF-B0E7-EA0BF18DAEA3}" dt="2023-05-05T09:22:41.928" v="462"/>
          <ac:inkMkLst>
            <pc:docMk/>
            <pc:sldMk cId="2356198822" sldId="290"/>
            <ac:inkMk id="27" creationId="{4EB07B4F-0E8B-69BF-129A-17D3907D62F2}"/>
          </ac:inkMkLst>
        </pc:inkChg>
        <pc:inkChg chg="add mod">
          <ac:chgData name="sruthy s" userId="52ee26211da858fb" providerId="LiveId" clId="{25C17934-DC63-40DF-B0E7-EA0BF18DAEA3}" dt="2023-05-05T09:22:41.928" v="462"/>
          <ac:inkMkLst>
            <pc:docMk/>
            <pc:sldMk cId="2356198822" sldId="290"/>
            <ac:inkMk id="28" creationId="{34EC58BE-F358-C375-F7BA-44EA8120ECCE}"/>
          </ac:inkMkLst>
        </pc:inkChg>
        <pc:inkChg chg="add mod">
          <ac:chgData name="sruthy s" userId="52ee26211da858fb" providerId="LiveId" clId="{25C17934-DC63-40DF-B0E7-EA0BF18DAEA3}" dt="2023-05-05T09:22:44.631" v="464"/>
          <ac:inkMkLst>
            <pc:docMk/>
            <pc:sldMk cId="2356198822" sldId="290"/>
            <ac:inkMk id="31" creationId="{13040556-7961-16AB-EA7C-5408FBE4A70F}"/>
          </ac:inkMkLst>
        </pc:inkChg>
        <pc:inkChg chg="add mod">
          <ac:chgData name="sruthy s" userId="52ee26211da858fb" providerId="LiveId" clId="{25C17934-DC63-40DF-B0E7-EA0BF18DAEA3}" dt="2023-05-05T09:23:04.140" v="499"/>
          <ac:inkMkLst>
            <pc:docMk/>
            <pc:sldMk cId="2356198822" sldId="290"/>
            <ac:inkMk id="33" creationId="{150ED6B9-DE7F-BED2-BDD7-80F84C64A161}"/>
          </ac:inkMkLst>
        </pc:inkChg>
        <pc:inkChg chg="add mod">
          <ac:chgData name="sruthy s" userId="52ee26211da858fb" providerId="LiveId" clId="{25C17934-DC63-40DF-B0E7-EA0BF18DAEA3}" dt="2023-05-05T09:23:04.140" v="499"/>
          <ac:inkMkLst>
            <pc:docMk/>
            <pc:sldMk cId="2356198822" sldId="290"/>
            <ac:inkMk id="34" creationId="{64D0648B-EBB7-C55E-2C58-E587911D84C3}"/>
          </ac:inkMkLst>
        </pc:inkChg>
        <pc:inkChg chg="add del mod">
          <ac:chgData name="sruthy s" userId="52ee26211da858fb" providerId="LiveId" clId="{25C17934-DC63-40DF-B0E7-EA0BF18DAEA3}" dt="2023-05-05T09:23:06.203" v="510" actId="9405"/>
          <ac:inkMkLst>
            <pc:docMk/>
            <pc:sldMk cId="2356198822" sldId="290"/>
            <ac:inkMk id="35" creationId="{80C2A757-978E-CBF7-2B63-9A1D61F38ACA}"/>
          </ac:inkMkLst>
        </pc:inkChg>
        <pc:inkChg chg="add del mod">
          <ac:chgData name="sruthy s" userId="52ee26211da858fb" providerId="LiveId" clId="{25C17934-DC63-40DF-B0E7-EA0BF18DAEA3}" dt="2023-05-05T09:23:06.043" v="509" actId="9405"/>
          <ac:inkMkLst>
            <pc:docMk/>
            <pc:sldMk cId="2356198822" sldId="290"/>
            <ac:inkMk id="36" creationId="{3260B55D-3A63-BEB1-7CC8-61237DD44BEF}"/>
          </ac:inkMkLst>
        </pc:inkChg>
        <pc:inkChg chg="add del mod">
          <ac:chgData name="sruthy s" userId="52ee26211da858fb" providerId="LiveId" clId="{25C17934-DC63-40DF-B0E7-EA0BF18DAEA3}" dt="2023-05-05T09:23:05.878" v="508" actId="9405"/>
          <ac:inkMkLst>
            <pc:docMk/>
            <pc:sldMk cId="2356198822" sldId="290"/>
            <ac:inkMk id="37" creationId="{7CDD0ED0-D3FD-2C8F-510A-82959A88AFF5}"/>
          </ac:inkMkLst>
        </pc:inkChg>
        <pc:inkChg chg="add del mod">
          <ac:chgData name="sruthy s" userId="52ee26211da858fb" providerId="LiveId" clId="{25C17934-DC63-40DF-B0E7-EA0BF18DAEA3}" dt="2023-05-05T09:23:05.704" v="507" actId="9405"/>
          <ac:inkMkLst>
            <pc:docMk/>
            <pc:sldMk cId="2356198822" sldId="290"/>
            <ac:inkMk id="38" creationId="{ED1A191C-73FB-CE53-8CBE-5506149A980D}"/>
          </ac:inkMkLst>
        </pc:inkChg>
        <pc:inkChg chg="add del mod">
          <ac:chgData name="sruthy s" userId="52ee26211da858fb" providerId="LiveId" clId="{25C17934-DC63-40DF-B0E7-EA0BF18DAEA3}" dt="2023-05-05T09:23:05.533" v="506" actId="9405"/>
          <ac:inkMkLst>
            <pc:docMk/>
            <pc:sldMk cId="2356198822" sldId="290"/>
            <ac:inkMk id="39" creationId="{939E6892-58C8-6C39-4936-125FE8F340CA}"/>
          </ac:inkMkLst>
        </pc:inkChg>
        <pc:inkChg chg="add del mod">
          <ac:chgData name="sruthy s" userId="52ee26211da858fb" providerId="LiveId" clId="{25C17934-DC63-40DF-B0E7-EA0BF18DAEA3}" dt="2023-05-05T09:23:05.363" v="505" actId="9405"/>
          <ac:inkMkLst>
            <pc:docMk/>
            <pc:sldMk cId="2356198822" sldId="290"/>
            <ac:inkMk id="40" creationId="{6E83F902-48E3-6F3F-D25A-4C2C038D94A0}"/>
          </ac:inkMkLst>
        </pc:inkChg>
        <pc:inkChg chg="add del mod">
          <ac:chgData name="sruthy s" userId="52ee26211da858fb" providerId="LiveId" clId="{25C17934-DC63-40DF-B0E7-EA0BF18DAEA3}" dt="2023-05-05T09:23:05.177" v="504" actId="9405"/>
          <ac:inkMkLst>
            <pc:docMk/>
            <pc:sldMk cId="2356198822" sldId="290"/>
            <ac:inkMk id="41" creationId="{90AF599F-20C4-461D-E110-5D62F0E8A5ED}"/>
          </ac:inkMkLst>
        </pc:inkChg>
        <pc:inkChg chg="add del mod">
          <ac:chgData name="sruthy s" userId="52ee26211da858fb" providerId="LiveId" clId="{25C17934-DC63-40DF-B0E7-EA0BF18DAEA3}" dt="2023-05-05T09:23:04.992" v="503" actId="9405"/>
          <ac:inkMkLst>
            <pc:docMk/>
            <pc:sldMk cId="2356198822" sldId="290"/>
            <ac:inkMk id="42" creationId="{E223081C-AE9A-B85D-479F-1A2682AFFD17}"/>
          </ac:inkMkLst>
        </pc:inkChg>
        <pc:inkChg chg="add del mod">
          <ac:chgData name="sruthy s" userId="52ee26211da858fb" providerId="LiveId" clId="{25C17934-DC63-40DF-B0E7-EA0BF18DAEA3}" dt="2023-05-05T09:23:04.801" v="502" actId="9405"/>
          <ac:inkMkLst>
            <pc:docMk/>
            <pc:sldMk cId="2356198822" sldId="290"/>
            <ac:inkMk id="43" creationId="{D40750CF-D2BF-F5CF-4AF9-5F1F2A16E02D}"/>
          </ac:inkMkLst>
        </pc:inkChg>
        <pc:inkChg chg="add del mod">
          <ac:chgData name="sruthy s" userId="52ee26211da858fb" providerId="LiveId" clId="{25C17934-DC63-40DF-B0E7-EA0BF18DAEA3}" dt="2023-05-05T09:23:04.641" v="501" actId="9405"/>
          <ac:inkMkLst>
            <pc:docMk/>
            <pc:sldMk cId="2356198822" sldId="290"/>
            <ac:inkMk id="44" creationId="{A41EE23D-A164-D096-83CF-532A51E9931C}"/>
          </ac:inkMkLst>
        </pc:inkChg>
        <pc:inkChg chg="add del mod">
          <ac:chgData name="sruthy s" userId="52ee26211da858fb" providerId="LiveId" clId="{25C17934-DC63-40DF-B0E7-EA0BF18DAEA3}" dt="2023-05-05T09:23:04.480" v="500" actId="9405"/>
          <ac:inkMkLst>
            <pc:docMk/>
            <pc:sldMk cId="2356198822" sldId="290"/>
            <ac:inkMk id="45" creationId="{0FCF61F8-C299-369F-B093-78B80209D3C8}"/>
          </ac:inkMkLst>
        </pc:inkChg>
        <pc:inkChg chg="add del mod">
          <ac:chgData name="sruthy s" userId="52ee26211da858fb" providerId="LiveId" clId="{25C17934-DC63-40DF-B0E7-EA0BF18DAEA3}" dt="2023-05-05T09:23:04.140" v="499"/>
          <ac:inkMkLst>
            <pc:docMk/>
            <pc:sldMk cId="2356198822" sldId="290"/>
            <ac:inkMk id="46" creationId="{17B93203-62B5-2AE2-673C-6A105D567A6F}"/>
          </ac:inkMkLst>
        </pc:inkChg>
        <pc:inkChg chg="add del mod">
          <ac:chgData name="sruthy s" userId="52ee26211da858fb" providerId="LiveId" clId="{25C17934-DC63-40DF-B0E7-EA0BF18DAEA3}" dt="2023-05-05T09:23:03.959" v="497" actId="9405"/>
          <ac:inkMkLst>
            <pc:docMk/>
            <pc:sldMk cId="2356198822" sldId="290"/>
            <ac:inkMk id="49" creationId="{DFC3BB0B-D969-EC09-2FAD-7A94E0DD4DF4}"/>
          </ac:inkMkLst>
        </pc:inkChg>
        <pc:inkChg chg="add del mod">
          <ac:chgData name="sruthy s" userId="52ee26211da858fb" providerId="LiveId" clId="{25C17934-DC63-40DF-B0E7-EA0BF18DAEA3}" dt="2023-05-05T09:23:03.761" v="496" actId="9405"/>
          <ac:inkMkLst>
            <pc:docMk/>
            <pc:sldMk cId="2356198822" sldId="290"/>
            <ac:inkMk id="50" creationId="{0DE085F4-F17D-6F71-548C-EA37524CE252}"/>
          </ac:inkMkLst>
        </pc:inkChg>
        <pc:inkChg chg="add del mod">
          <ac:chgData name="sruthy s" userId="52ee26211da858fb" providerId="LiveId" clId="{25C17934-DC63-40DF-B0E7-EA0BF18DAEA3}" dt="2023-05-05T09:23:02.982" v="495" actId="9405"/>
          <ac:inkMkLst>
            <pc:docMk/>
            <pc:sldMk cId="2356198822" sldId="290"/>
            <ac:inkMk id="51" creationId="{8B246EA0-4E61-5901-02C5-A34A3932691F}"/>
          </ac:inkMkLst>
        </pc:inkChg>
        <pc:inkChg chg="add del mod">
          <ac:chgData name="sruthy s" userId="52ee26211da858fb" providerId="LiveId" clId="{25C17934-DC63-40DF-B0E7-EA0BF18DAEA3}" dt="2023-05-05T09:23:02.813" v="494" actId="9405"/>
          <ac:inkMkLst>
            <pc:docMk/>
            <pc:sldMk cId="2356198822" sldId="290"/>
            <ac:inkMk id="52" creationId="{43E73D64-A7F6-E453-F8ED-37D304373F98}"/>
          </ac:inkMkLst>
        </pc:inkChg>
        <pc:inkChg chg="add del mod">
          <ac:chgData name="sruthy s" userId="52ee26211da858fb" providerId="LiveId" clId="{25C17934-DC63-40DF-B0E7-EA0BF18DAEA3}" dt="2023-05-05T09:23:02.599" v="493" actId="9405"/>
          <ac:inkMkLst>
            <pc:docMk/>
            <pc:sldMk cId="2356198822" sldId="290"/>
            <ac:inkMk id="53" creationId="{A77AF086-23BE-F133-5A64-BDF60F4E963E}"/>
          </ac:inkMkLst>
        </pc:inkChg>
        <pc:inkChg chg="add del mod">
          <ac:chgData name="sruthy s" userId="52ee26211da858fb" providerId="LiveId" clId="{25C17934-DC63-40DF-B0E7-EA0BF18DAEA3}" dt="2023-05-05T09:23:02.016" v="492" actId="9405"/>
          <ac:inkMkLst>
            <pc:docMk/>
            <pc:sldMk cId="2356198822" sldId="290"/>
            <ac:inkMk id="54" creationId="{64F736BD-B576-1569-C4A8-58E72D9758BC}"/>
          </ac:inkMkLst>
        </pc:inkChg>
        <pc:inkChg chg="add del mod">
          <ac:chgData name="sruthy s" userId="52ee26211da858fb" providerId="LiveId" clId="{25C17934-DC63-40DF-B0E7-EA0BF18DAEA3}" dt="2023-05-05T09:23:01.575" v="491" actId="9405"/>
          <ac:inkMkLst>
            <pc:docMk/>
            <pc:sldMk cId="2356198822" sldId="290"/>
            <ac:inkMk id="55" creationId="{FF434723-2354-071E-5B3D-C0A8BE06EA50}"/>
          </ac:inkMkLst>
        </pc:inkChg>
        <pc:inkChg chg="add del mod">
          <ac:chgData name="sruthy s" userId="52ee26211da858fb" providerId="LiveId" clId="{25C17934-DC63-40DF-B0E7-EA0BF18DAEA3}" dt="2023-05-05T09:23:01.043" v="490"/>
          <ac:inkMkLst>
            <pc:docMk/>
            <pc:sldMk cId="2356198822" sldId="290"/>
            <ac:inkMk id="56" creationId="{108C5563-C9A8-0D3F-FBE7-0EEF4018F1C4}"/>
          </ac:inkMkLst>
        </pc:inkChg>
        <pc:cxnChg chg="add">
          <ac:chgData name="sruthy s" userId="52ee26211da858fb" providerId="LiveId" clId="{25C17934-DC63-40DF-B0E7-EA0BF18DAEA3}" dt="2023-05-05T09:14:38.497" v="361" actId="26606"/>
          <ac:cxnSpMkLst>
            <pc:docMk/>
            <pc:sldMk cId="2356198822" sldId="290"/>
            <ac:cxnSpMk id="12" creationId="{A49B2805-6469-407A-A68A-BB85AC8A8596}"/>
          </ac:cxnSpMkLst>
        </pc:cxnChg>
      </pc:sldChg>
      <pc:sldChg chg="addSp delSp modSp add mod">
        <pc:chgData name="sruthy s" userId="52ee26211da858fb" providerId="LiveId" clId="{25C17934-DC63-40DF-B0E7-EA0BF18DAEA3}" dt="2023-05-18T15:38:11.942" v="8017" actId="5736"/>
        <pc:sldMkLst>
          <pc:docMk/>
          <pc:sldMk cId="953081821" sldId="291"/>
        </pc:sldMkLst>
        <pc:spChg chg="mod">
          <ac:chgData name="sruthy s" userId="52ee26211da858fb" providerId="LiveId" clId="{25C17934-DC63-40DF-B0E7-EA0BF18DAEA3}" dt="2023-05-09T05:28:26.117" v="7443" actId="207"/>
          <ac:spMkLst>
            <pc:docMk/>
            <pc:sldMk cId="953081821" sldId="291"/>
            <ac:spMk id="2" creationId="{EE49E74B-9747-CA50-7209-4951ECB3003A}"/>
          </ac:spMkLst>
        </pc:spChg>
        <pc:spChg chg="del">
          <ac:chgData name="sruthy s" userId="52ee26211da858fb" providerId="LiveId" clId="{25C17934-DC63-40DF-B0E7-EA0BF18DAEA3}" dt="2023-05-05T09:23:56.908" v="511" actId="26606"/>
          <ac:spMkLst>
            <pc:docMk/>
            <pc:sldMk cId="953081821" sldId="291"/>
            <ac:spMk id="5" creationId="{26D139FD-D3F9-A439-1F99-A5F2ED7B45E6}"/>
          </ac:spMkLst>
        </pc:spChg>
        <pc:spChg chg="add del mod">
          <ac:chgData name="sruthy s" userId="52ee26211da858fb" providerId="LiveId" clId="{25C17934-DC63-40DF-B0E7-EA0BF18DAEA3}" dt="2023-05-08T07:15:43.792" v="2318" actId="478"/>
          <ac:spMkLst>
            <pc:docMk/>
            <pc:sldMk cId="953081821" sldId="291"/>
            <ac:spMk id="5" creationId="{76B1B737-A631-1EE2-EDAE-35B01A4A2261}"/>
          </ac:spMkLst>
        </pc:spChg>
        <pc:spChg chg="add del mod">
          <ac:chgData name="sruthy s" userId="52ee26211da858fb" providerId="LiveId" clId="{25C17934-DC63-40DF-B0E7-EA0BF18DAEA3}" dt="2023-05-08T07:15:41.433" v="2317" actId="478"/>
          <ac:spMkLst>
            <pc:docMk/>
            <pc:sldMk cId="953081821" sldId="291"/>
            <ac:spMk id="9" creationId="{24684CE2-A32C-0E00-5D60-252DAE39978C}"/>
          </ac:spMkLst>
        </pc:spChg>
        <pc:spChg chg="add del mod">
          <ac:chgData name="sruthy s" userId="52ee26211da858fb" providerId="LiveId" clId="{25C17934-DC63-40DF-B0E7-EA0BF18DAEA3}" dt="2023-05-05T09:25:47.854" v="561" actId="478"/>
          <ac:spMkLst>
            <pc:docMk/>
            <pc:sldMk cId="953081821" sldId="291"/>
            <ac:spMk id="58" creationId="{28F8BB4F-21DC-995B-C9B3-0631D79F2D19}"/>
          </ac:spMkLst>
        </pc:spChg>
        <pc:spChg chg="add mod">
          <ac:chgData name="sruthy s" userId="52ee26211da858fb" providerId="LiveId" clId="{25C17934-DC63-40DF-B0E7-EA0BF18DAEA3}" dt="2023-05-05T09:58:57.825" v="813" actId="14100"/>
          <ac:spMkLst>
            <pc:docMk/>
            <pc:sldMk cId="953081821" sldId="291"/>
            <ac:spMk id="59" creationId="{497464D8-04CC-1365-1A89-5B74CC8DE05C}"/>
          </ac:spMkLst>
        </pc:spChg>
        <pc:spChg chg="add mod">
          <ac:chgData name="sruthy s" userId="52ee26211da858fb" providerId="LiveId" clId="{25C17934-DC63-40DF-B0E7-EA0BF18DAEA3}" dt="2023-05-05T09:32:05.992" v="702" actId="1076"/>
          <ac:spMkLst>
            <pc:docMk/>
            <pc:sldMk cId="953081821" sldId="291"/>
            <ac:spMk id="60" creationId="{E5424E61-B336-43CF-60F0-CDD1CA84BB98}"/>
          </ac:spMkLst>
        </pc:spChg>
        <pc:spChg chg="add mod">
          <ac:chgData name="sruthy s" userId="52ee26211da858fb" providerId="LiveId" clId="{25C17934-DC63-40DF-B0E7-EA0BF18DAEA3}" dt="2023-05-05T09:59:03.447" v="815" actId="14100"/>
          <ac:spMkLst>
            <pc:docMk/>
            <pc:sldMk cId="953081821" sldId="291"/>
            <ac:spMk id="61" creationId="{CC54EBA9-A251-86C1-6D70-490F57E9BC99}"/>
          </ac:spMkLst>
        </pc:spChg>
        <pc:spChg chg="add mod">
          <ac:chgData name="sruthy s" userId="52ee26211da858fb" providerId="LiveId" clId="{25C17934-DC63-40DF-B0E7-EA0BF18DAEA3}" dt="2023-05-05T09:31:39.063" v="697" actId="14100"/>
          <ac:spMkLst>
            <pc:docMk/>
            <pc:sldMk cId="953081821" sldId="291"/>
            <ac:spMk id="62" creationId="{B5E98F6B-8230-82DB-9D34-FE46F21EB69E}"/>
          </ac:spMkLst>
        </pc:spChg>
        <pc:spChg chg="add mod">
          <ac:chgData name="sruthy s" userId="52ee26211da858fb" providerId="LiveId" clId="{25C17934-DC63-40DF-B0E7-EA0BF18DAEA3}" dt="2023-05-08T05:57:50.512" v="1917" actId="207"/>
          <ac:spMkLst>
            <pc:docMk/>
            <pc:sldMk cId="953081821" sldId="291"/>
            <ac:spMk id="63" creationId="{14DC405E-C2D0-482C-D2E5-3958EDEDB293}"/>
          </ac:spMkLst>
        </pc:spChg>
        <pc:spChg chg="add mod">
          <ac:chgData name="sruthy s" userId="52ee26211da858fb" providerId="LiveId" clId="{25C17934-DC63-40DF-B0E7-EA0BF18DAEA3}" dt="2023-05-08T09:35:58.590" v="3019" actId="207"/>
          <ac:spMkLst>
            <pc:docMk/>
            <pc:sldMk cId="953081821" sldId="291"/>
            <ac:spMk id="64" creationId="{72925982-D0F3-F288-E393-28BA4F9F2D13}"/>
          </ac:spMkLst>
        </pc:spChg>
        <pc:spChg chg="add mod">
          <ac:chgData name="sruthy s" userId="52ee26211da858fb" providerId="LiveId" clId="{25C17934-DC63-40DF-B0E7-EA0BF18DAEA3}" dt="2023-05-05T14:02:07.082" v="968" actId="2711"/>
          <ac:spMkLst>
            <pc:docMk/>
            <pc:sldMk cId="953081821" sldId="291"/>
            <ac:spMk id="65" creationId="{61340919-FB40-192E-13EF-3A78711C7487}"/>
          </ac:spMkLst>
        </pc:spChg>
        <pc:spChg chg="add mod">
          <ac:chgData name="sruthy s" userId="52ee26211da858fb" providerId="LiveId" clId="{25C17934-DC63-40DF-B0E7-EA0BF18DAEA3}" dt="2023-05-09T05:26:12.800" v="7416" actId="20577"/>
          <ac:spMkLst>
            <pc:docMk/>
            <pc:sldMk cId="953081821" sldId="291"/>
            <ac:spMk id="66" creationId="{55359749-791B-A8B1-76CA-DF868CDBDF56}"/>
          </ac:spMkLst>
        </pc:spChg>
        <pc:grpChg chg="del mod">
          <ac:chgData name="sruthy s" userId="52ee26211da858fb" providerId="LiveId" clId="{25C17934-DC63-40DF-B0E7-EA0BF18DAEA3}" dt="2023-05-05T09:24:15.230" v="519"/>
          <ac:grpSpMkLst>
            <pc:docMk/>
            <pc:sldMk cId="953081821" sldId="291"/>
            <ac:grpSpMk id="9" creationId="{21D679FC-0F22-CF25-5EC2-FFC8F39C8A4C}"/>
          </ac:grpSpMkLst>
        </pc:grpChg>
        <pc:grpChg chg="mod">
          <ac:chgData name="sruthy s" userId="52ee26211da858fb" providerId="LiveId" clId="{25C17934-DC63-40DF-B0E7-EA0BF18DAEA3}" dt="2023-05-05T09:24:15.230" v="519"/>
          <ac:grpSpMkLst>
            <pc:docMk/>
            <pc:sldMk cId="953081821" sldId="291"/>
            <ac:grpSpMk id="15" creationId="{8271BCF9-227C-9A7F-8D28-7C576DC901DE}"/>
          </ac:grpSpMkLst>
        </pc:grpChg>
        <pc:grpChg chg="mod">
          <ac:chgData name="sruthy s" userId="52ee26211da858fb" providerId="LiveId" clId="{25C17934-DC63-40DF-B0E7-EA0BF18DAEA3}" dt="2023-05-05T09:24:16.014" v="521"/>
          <ac:grpSpMkLst>
            <pc:docMk/>
            <pc:sldMk cId="953081821" sldId="291"/>
            <ac:grpSpMk id="17" creationId="{693D9824-0A64-227B-D67D-D26C76B35A5F}"/>
          </ac:grpSpMkLst>
        </pc:grpChg>
        <pc:grpChg chg="mod">
          <ac:chgData name="sruthy s" userId="52ee26211da858fb" providerId="LiveId" clId="{25C17934-DC63-40DF-B0E7-EA0BF18DAEA3}" dt="2023-05-05T09:24:19.529" v="526"/>
          <ac:grpSpMkLst>
            <pc:docMk/>
            <pc:sldMk cId="953081821" sldId="291"/>
            <ac:grpSpMk id="22" creationId="{A30DE549-BF77-306C-3406-64C10ED6F36E}"/>
          </ac:grpSpMkLst>
        </pc:grpChg>
        <pc:grpChg chg="del mod">
          <ac:chgData name="sruthy s" userId="52ee26211da858fb" providerId="LiveId" clId="{25C17934-DC63-40DF-B0E7-EA0BF18DAEA3}" dt="2023-05-05T09:24:25.374" v="534"/>
          <ac:grpSpMkLst>
            <pc:docMk/>
            <pc:sldMk cId="953081821" sldId="291"/>
            <ac:grpSpMk id="24" creationId="{44B937F4-426D-5545-36B2-60E8B58A4772}"/>
          </ac:grpSpMkLst>
        </pc:grpChg>
        <pc:grpChg chg="del mod">
          <ac:chgData name="sruthy s" userId="52ee26211da858fb" providerId="LiveId" clId="{25C17934-DC63-40DF-B0E7-EA0BF18DAEA3}" dt="2023-05-05T09:24:26.352" v="536"/>
          <ac:grpSpMkLst>
            <pc:docMk/>
            <pc:sldMk cId="953081821" sldId="291"/>
            <ac:grpSpMk id="30" creationId="{83AC12B7-B93C-F500-9560-3C2CFA18A716}"/>
          </ac:grpSpMkLst>
        </pc:grpChg>
        <pc:grpChg chg="mod">
          <ac:chgData name="sruthy s" userId="52ee26211da858fb" providerId="LiveId" clId="{25C17934-DC63-40DF-B0E7-EA0BF18DAEA3}" dt="2023-05-05T09:24:25.374" v="534"/>
          <ac:grpSpMkLst>
            <pc:docMk/>
            <pc:sldMk cId="953081821" sldId="291"/>
            <ac:grpSpMk id="31" creationId="{6BDF69EF-E9A8-4F0D-376F-A42B3CE3ED28}"/>
          </ac:grpSpMkLst>
        </pc:grpChg>
        <pc:grpChg chg="del mod">
          <ac:chgData name="sruthy s" userId="52ee26211da858fb" providerId="LiveId" clId="{25C17934-DC63-40DF-B0E7-EA0BF18DAEA3}" dt="2023-05-05T09:24:39.698" v="549"/>
          <ac:grpSpMkLst>
            <pc:docMk/>
            <pc:sldMk cId="953081821" sldId="291"/>
            <ac:grpSpMk id="33" creationId="{001734FD-B13B-AAD5-0FA8-5DE0A01463CB}"/>
          </ac:grpSpMkLst>
        </pc:grpChg>
        <pc:grpChg chg="del mod">
          <ac:chgData name="sruthy s" userId="52ee26211da858fb" providerId="LiveId" clId="{25C17934-DC63-40DF-B0E7-EA0BF18DAEA3}" dt="2023-05-05T09:24:34.182" v="547"/>
          <ac:grpSpMkLst>
            <pc:docMk/>
            <pc:sldMk cId="953081821" sldId="291"/>
            <ac:grpSpMk id="39" creationId="{8895F8DC-90CB-E22D-9276-7363A09FEE31}"/>
          </ac:grpSpMkLst>
        </pc:grpChg>
        <pc:grpChg chg="del mod">
          <ac:chgData name="sruthy s" userId="52ee26211da858fb" providerId="LiveId" clId="{25C17934-DC63-40DF-B0E7-EA0BF18DAEA3}" dt="2023-05-05T09:24:39.698" v="549"/>
          <ac:grpSpMkLst>
            <pc:docMk/>
            <pc:sldMk cId="953081821" sldId="291"/>
            <ac:grpSpMk id="44" creationId="{14F7CBCA-3F72-3237-D588-6294F54C8290}"/>
          </ac:grpSpMkLst>
        </pc:grpChg>
        <pc:grpChg chg="mod">
          <ac:chgData name="sruthy s" userId="52ee26211da858fb" providerId="LiveId" clId="{25C17934-DC63-40DF-B0E7-EA0BF18DAEA3}" dt="2023-05-05T09:24:39.698" v="549"/>
          <ac:grpSpMkLst>
            <pc:docMk/>
            <pc:sldMk cId="953081821" sldId="291"/>
            <ac:grpSpMk id="46" creationId="{1113B3C7-C00B-52C2-66F2-5A059CD3869A}"/>
          </ac:grpSpMkLst>
        </pc:grpChg>
        <pc:grpChg chg="del mod">
          <ac:chgData name="sruthy s" userId="52ee26211da858fb" providerId="LiveId" clId="{25C17934-DC63-40DF-B0E7-EA0BF18DAEA3}" dt="2023-05-05T09:24:50.324" v="559"/>
          <ac:grpSpMkLst>
            <pc:docMk/>
            <pc:sldMk cId="953081821" sldId="291"/>
            <ac:grpSpMk id="54" creationId="{DA540F70-65B3-194B-5831-171B5521E2DF}"/>
          </ac:grpSpMkLst>
        </pc:grpChg>
        <pc:grpChg chg="mod">
          <ac:chgData name="sruthy s" userId="52ee26211da858fb" providerId="LiveId" clId="{25C17934-DC63-40DF-B0E7-EA0BF18DAEA3}" dt="2023-05-05T09:24:46.211" v="557"/>
          <ac:grpSpMkLst>
            <pc:docMk/>
            <pc:sldMk cId="953081821" sldId="291"/>
            <ac:grpSpMk id="55" creationId="{003444D1-133C-0B76-DEDE-43CC9CAC478A}"/>
          </ac:grpSpMkLst>
        </pc:grpChg>
        <pc:grpChg chg="mod">
          <ac:chgData name="sruthy s" userId="52ee26211da858fb" providerId="LiveId" clId="{25C17934-DC63-40DF-B0E7-EA0BF18DAEA3}" dt="2023-05-05T09:24:50.324" v="559"/>
          <ac:grpSpMkLst>
            <pc:docMk/>
            <pc:sldMk cId="953081821" sldId="291"/>
            <ac:grpSpMk id="57" creationId="{0A08880F-112E-144D-3C5C-A9006A8446B2}"/>
          </ac:grpSpMkLst>
        </pc:grpChg>
        <pc:graphicFrameChg chg="add mod">
          <ac:chgData name="sruthy s" userId="52ee26211da858fb" providerId="LiveId" clId="{25C17934-DC63-40DF-B0E7-EA0BF18DAEA3}" dt="2023-05-05T09:58:58.808" v="814"/>
          <ac:graphicFrameMkLst>
            <pc:docMk/>
            <pc:sldMk cId="953081821" sldId="291"/>
            <ac:graphicFrameMk id="14" creationId="{AEEA1E61-3FF5-E39B-3487-30C8552ED161}"/>
          </ac:graphicFrameMkLst>
        </pc:graphicFrameChg>
        <pc:graphicFrameChg chg="add mod modGraphic">
          <ac:chgData name="sruthy s" userId="52ee26211da858fb" providerId="LiveId" clId="{25C17934-DC63-40DF-B0E7-EA0BF18DAEA3}" dt="2023-05-18T15:38:11.942" v="8017" actId="5736"/>
          <ac:graphicFrameMkLst>
            <pc:docMk/>
            <pc:sldMk cId="953081821" sldId="291"/>
            <ac:graphicFrameMk id="24" creationId="{A19804FE-3AE1-9458-1237-C7755ECA37EE}"/>
          </ac:graphicFrameMkLst>
        </pc:graphicFrameChg>
        <pc:picChg chg="mod">
          <ac:chgData name="sruthy s" userId="52ee26211da858fb" providerId="LiveId" clId="{25C17934-DC63-40DF-B0E7-EA0BF18DAEA3}" dt="2023-05-08T07:28:42.076" v="2510" actId="1076"/>
          <ac:picMkLst>
            <pc:docMk/>
            <pc:sldMk cId="953081821" sldId="291"/>
            <ac:picMk id="4" creationId="{BAF0CAEF-4B9A-4D5B-5646-3C0519D11A19}"/>
          </ac:picMkLst>
        </pc:picChg>
        <pc:inkChg chg="add">
          <ac:chgData name="sruthy s" userId="52ee26211da858fb" providerId="LiveId" clId="{25C17934-DC63-40DF-B0E7-EA0BF18DAEA3}" dt="2023-05-05T09:24:07.394" v="513" actId="9405"/>
          <ac:inkMkLst>
            <pc:docMk/>
            <pc:sldMk cId="953081821" sldId="291"/>
            <ac:inkMk id="3" creationId="{FD26DD3B-97AF-CAE7-66E3-4A8AB1CCB344}"/>
          </ac:inkMkLst>
        </pc:inkChg>
        <pc:inkChg chg="add">
          <ac:chgData name="sruthy s" userId="52ee26211da858fb" providerId="LiveId" clId="{25C17934-DC63-40DF-B0E7-EA0BF18DAEA3}" dt="2023-05-09T05:32:44.352" v="7479" actId="9405"/>
          <ac:inkMkLst>
            <pc:docMk/>
            <pc:sldMk cId="953081821" sldId="291"/>
            <ac:inkMk id="5" creationId="{02FEE610-1E3C-266B-A921-0B9DFAA579B2}"/>
          </ac:inkMkLst>
        </pc:inkChg>
        <pc:inkChg chg="add mod">
          <ac:chgData name="sruthy s" userId="52ee26211da858fb" providerId="LiveId" clId="{25C17934-DC63-40DF-B0E7-EA0BF18DAEA3}" dt="2023-05-05T09:24:15.230" v="519"/>
          <ac:inkMkLst>
            <pc:docMk/>
            <pc:sldMk cId="953081821" sldId="291"/>
            <ac:inkMk id="6" creationId="{E6228B76-27CA-5E5C-B9C7-92A32EB05DBA}"/>
          </ac:inkMkLst>
        </pc:inkChg>
        <pc:inkChg chg="add mod">
          <ac:chgData name="sruthy s" userId="52ee26211da858fb" providerId="LiveId" clId="{25C17934-DC63-40DF-B0E7-EA0BF18DAEA3}" dt="2023-05-05T09:24:15.230" v="519"/>
          <ac:inkMkLst>
            <pc:docMk/>
            <pc:sldMk cId="953081821" sldId="291"/>
            <ac:inkMk id="7" creationId="{031623C7-265C-7654-8714-AE7FC7331DA4}"/>
          </ac:inkMkLst>
        </pc:inkChg>
        <pc:inkChg chg="add mod">
          <ac:chgData name="sruthy s" userId="52ee26211da858fb" providerId="LiveId" clId="{25C17934-DC63-40DF-B0E7-EA0BF18DAEA3}" dt="2023-05-05T09:24:15.230" v="519"/>
          <ac:inkMkLst>
            <pc:docMk/>
            <pc:sldMk cId="953081821" sldId="291"/>
            <ac:inkMk id="11" creationId="{D95002B4-77E4-7E73-035B-FF7809229C25}"/>
          </ac:inkMkLst>
        </pc:inkChg>
        <pc:inkChg chg="add mod">
          <ac:chgData name="sruthy s" userId="52ee26211da858fb" providerId="LiveId" clId="{25C17934-DC63-40DF-B0E7-EA0BF18DAEA3}" dt="2023-05-05T09:24:16.014" v="521"/>
          <ac:inkMkLst>
            <pc:docMk/>
            <pc:sldMk cId="953081821" sldId="291"/>
            <ac:inkMk id="13" creationId="{805DEFAC-EA32-AC84-1574-113B255E0FCD}"/>
          </ac:inkMkLst>
        </pc:inkChg>
        <pc:inkChg chg="add mod">
          <ac:chgData name="sruthy s" userId="52ee26211da858fb" providerId="LiveId" clId="{25C17934-DC63-40DF-B0E7-EA0BF18DAEA3}" dt="2023-05-05T09:24:16.014" v="521"/>
          <ac:inkMkLst>
            <pc:docMk/>
            <pc:sldMk cId="953081821" sldId="291"/>
            <ac:inkMk id="16" creationId="{805E36D6-1051-7798-E9E2-E011782C88E8}"/>
          </ac:inkMkLst>
        </pc:inkChg>
        <pc:inkChg chg="add mod">
          <ac:chgData name="sruthy s" userId="52ee26211da858fb" providerId="LiveId" clId="{25C17934-DC63-40DF-B0E7-EA0BF18DAEA3}" dt="2023-05-05T09:24:19.529" v="526"/>
          <ac:inkMkLst>
            <pc:docMk/>
            <pc:sldMk cId="953081821" sldId="291"/>
            <ac:inkMk id="18" creationId="{F177022E-40D7-065B-29B1-85C95DB74CFF}"/>
          </ac:inkMkLst>
        </pc:inkChg>
        <pc:inkChg chg="add mod">
          <ac:chgData name="sruthy s" userId="52ee26211da858fb" providerId="LiveId" clId="{25C17934-DC63-40DF-B0E7-EA0BF18DAEA3}" dt="2023-05-05T09:24:19.529" v="526"/>
          <ac:inkMkLst>
            <pc:docMk/>
            <pc:sldMk cId="953081821" sldId="291"/>
            <ac:inkMk id="19" creationId="{D5177B29-973B-903F-E816-7E4531285CFC}"/>
          </ac:inkMkLst>
        </pc:inkChg>
        <pc:inkChg chg="add mod">
          <ac:chgData name="sruthy s" userId="52ee26211da858fb" providerId="LiveId" clId="{25C17934-DC63-40DF-B0E7-EA0BF18DAEA3}" dt="2023-05-05T09:24:19.529" v="526"/>
          <ac:inkMkLst>
            <pc:docMk/>
            <pc:sldMk cId="953081821" sldId="291"/>
            <ac:inkMk id="20" creationId="{01AF629C-5EA8-395A-0ED9-99D6D0CA1E0C}"/>
          </ac:inkMkLst>
        </pc:inkChg>
        <pc:inkChg chg="add mod">
          <ac:chgData name="sruthy s" userId="52ee26211da858fb" providerId="LiveId" clId="{25C17934-DC63-40DF-B0E7-EA0BF18DAEA3}" dt="2023-05-05T09:24:25.374" v="534"/>
          <ac:inkMkLst>
            <pc:docMk/>
            <pc:sldMk cId="953081821" sldId="291"/>
            <ac:inkMk id="21" creationId="{AE03E8AD-1C83-7BD0-0190-A90895252807}"/>
          </ac:inkMkLst>
        </pc:inkChg>
        <pc:inkChg chg="add mod">
          <ac:chgData name="sruthy s" userId="52ee26211da858fb" providerId="LiveId" clId="{25C17934-DC63-40DF-B0E7-EA0BF18DAEA3}" dt="2023-05-05T09:24:25.374" v="534"/>
          <ac:inkMkLst>
            <pc:docMk/>
            <pc:sldMk cId="953081821" sldId="291"/>
            <ac:inkMk id="23" creationId="{3F9413C5-0F86-85A9-1A32-A902C775EBA5}"/>
          </ac:inkMkLst>
        </pc:inkChg>
        <pc:inkChg chg="add mod">
          <ac:chgData name="sruthy s" userId="52ee26211da858fb" providerId="LiveId" clId="{25C17934-DC63-40DF-B0E7-EA0BF18DAEA3}" dt="2023-05-05T09:24:25.374" v="534"/>
          <ac:inkMkLst>
            <pc:docMk/>
            <pc:sldMk cId="953081821" sldId="291"/>
            <ac:inkMk id="25" creationId="{BB16840E-1BCD-2DAF-A056-7F8A6455943D}"/>
          </ac:inkMkLst>
        </pc:inkChg>
        <pc:inkChg chg="add mod">
          <ac:chgData name="sruthy s" userId="52ee26211da858fb" providerId="LiveId" clId="{25C17934-DC63-40DF-B0E7-EA0BF18DAEA3}" dt="2023-05-05T09:24:25.374" v="534"/>
          <ac:inkMkLst>
            <pc:docMk/>
            <pc:sldMk cId="953081821" sldId="291"/>
            <ac:inkMk id="26" creationId="{576D1DE8-300A-4B49-DE83-591E8AFAED62}"/>
          </ac:inkMkLst>
        </pc:inkChg>
        <pc:inkChg chg="add mod">
          <ac:chgData name="sruthy s" userId="52ee26211da858fb" providerId="LiveId" clId="{25C17934-DC63-40DF-B0E7-EA0BF18DAEA3}" dt="2023-05-05T09:24:39.698" v="549"/>
          <ac:inkMkLst>
            <pc:docMk/>
            <pc:sldMk cId="953081821" sldId="291"/>
            <ac:inkMk id="27" creationId="{57D274A7-7C3A-379C-6F50-C4CDDA561085}"/>
          </ac:inkMkLst>
        </pc:inkChg>
        <pc:inkChg chg="add mod">
          <ac:chgData name="sruthy s" userId="52ee26211da858fb" providerId="LiveId" clId="{25C17934-DC63-40DF-B0E7-EA0BF18DAEA3}" dt="2023-05-05T09:24:39.698" v="549"/>
          <ac:inkMkLst>
            <pc:docMk/>
            <pc:sldMk cId="953081821" sldId="291"/>
            <ac:inkMk id="28" creationId="{DE3F4B81-4800-0C68-4ACF-33E1ACCE7C1D}"/>
          </ac:inkMkLst>
        </pc:inkChg>
        <pc:inkChg chg="add mod">
          <ac:chgData name="sruthy s" userId="52ee26211da858fb" providerId="LiveId" clId="{25C17934-DC63-40DF-B0E7-EA0BF18DAEA3}" dt="2023-05-05T09:24:39.698" v="549"/>
          <ac:inkMkLst>
            <pc:docMk/>
            <pc:sldMk cId="953081821" sldId="291"/>
            <ac:inkMk id="29" creationId="{C43C36B9-5CE1-668D-9E31-D5B367E73CED}"/>
          </ac:inkMkLst>
        </pc:inkChg>
        <pc:inkChg chg="add mod">
          <ac:chgData name="sruthy s" userId="52ee26211da858fb" providerId="LiveId" clId="{25C17934-DC63-40DF-B0E7-EA0BF18DAEA3}" dt="2023-05-05T09:24:39.698" v="549"/>
          <ac:inkMkLst>
            <pc:docMk/>
            <pc:sldMk cId="953081821" sldId="291"/>
            <ac:inkMk id="32" creationId="{BFEE9B54-5E88-5944-06DA-0930944DF346}"/>
          </ac:inkMkLst>
        </pc:inkChg>
        <pc:inkChg chg="add mod">
          <ac:chgData name="sruthy s" userId="52ee26211da858fb" providerId="LiveId" clId="{25C17934-DC63-40DF-B0E7-EA0BF18DAEA3}" dt="2023-05-05T09:24:39.698" v="549"/>
          <ac:inkMkLst>
            <pc:docMk/>
            <pc:sldMk cId="953081821" sldId="291"/>
            <ac:inkMk id="34" creationId="{F88191D1-1488-59B5-CEED-9EC9BEEFC166}"/>
          </ac:inkMkLst>
        </pc:inkChg>
        <pc:inkChg chg="add mod">
          <ac:chgData name="sruthy s" userId="52ee26211da858fb" providerId="LiveId" clId="{25C17934-DC63-40DF-B0E7-EA0BF18DAEA3}" dt="2023-05-05T09:24:39.698" v="549"/>
          <ac:inkMkLst>
            <pc:docMk/>
            <pc:sldMk cId="953081821" sldId="291"/>
            <ac:inkMk id="35" creationId="{ACE233B0-A9BC-13F7-8C3E-BB689A47F00F}"/>
          </ac:inkMkLst>
        </pc:inkChg>
        <pc:inkChg chg="add mod">
          <ac:chgData name="sruthy s" userId="52ee26211da858fb" providerId="LiveId" clId="{25C17934-DC63-40DF-B0E7-EA0BF18DAEA3}" dt="2023-05-05T09:24:39.698" v="549"/>
          <ac:inkMkLst>
            <pc:docMk/>
            <pc:sldMk cId="953081821" sldId="291"/>
            <ac:inkMk id="36" creationId="{4E3A7EB0-C6DB-E013-E2E6-ECE19B2A4A05}"/>
          </ac:inkMkLst>
        </pc:inkChg>
        <pc:inkChg chg="add mod">
          <ac:chgData name="sruthy s" userId="52ee26211da858fb" providerId="LiveId" clId="{25C17934-DC63-40DF-B0E7-EA0BF18DAEA3}" dt="2023-05-05T09:24:39.698" v="549"/>
          <ac:inkMkLst>
            <pc:docMk/>
            <pc:sldMk cId="953081821" sldId="291"/>
            <ac:inkMk id="37" creationId="{07D4EEB0-B913-4566-D42D-B3338F2845E0}"/>
          </ac:inkMkLst>
        </pc:inkChg>
        <pc:inkChg chg="add mod">
          <ac:chgData name="sruthy s" userId="52ee26211da858fb" providerId="LiveId" clId="{25C17934-DC63-40DF-B0E7-EA0BF18DAEA3}" dt="2023-05-05T09:24:39.698" v="549"/>
          <ac:inkMkLst>
            <pc:docMk/>
            <pc:sldMk cId="953081821" sldId="291"/>
            <ac:inkMk id="38" creationId="{C1A10CFE-B831-6196-E70D-742904043463}"/>
          </ac:inkMkLst>
        </pc:inkChg>
        <pc:inkChg chg="add mod">
          <ac:chgData name="sruthy s" userId="52ee26211da858fb" providerId="LiveId" clId="{25C17934-DC63-40DF-B0E7-EA0BF18DAEA3}" dt="2023-05-05T09:24:39.698" v="549"/>
          <ac:inkMkLst>
            <pc:docMk/>
            <pc:sldMk cId="953081821" sldId="291"/>
            <ac:inkMk id="40" creationId="{C0D9ACE2-3F50-6159-FB2B-0F28EFD3B08F}"/>
          </ac:inkMkLst>
        </pc:inkChg>
        <pc:inkChg chg="add mod">
          <ac:chgData name="sruthy s" userId="52ee26211da858fb" providerId="LiveId" clId="{25C17934-DC63-40DF-B0E7-EA0BF18DAEA3}" dt="2023-05-05T09:24:39.698" v="549"/>
          <ac:inkMkLst>
            <pc:docMk/>
            <pc:sldMk cId="953081821" sldId="291"/>
            <ac:inkMk id="41" creationId="{8B4BCDB5-54AA-702A-3BEB-DB29EAF131F0}"/>
          </ac:inkMkLst>
        </pc:inkChg>
        <pc:inkChg chg="add mod">
          <ac:chgData name="sruthy s" userId="52ee26211da858fb" providerId="LiveId" clId="{25C17934-DC63-40DF-B0E7-EA0BF18DAEA3}" dt="2023-05-05T09:24:39.698" v="549"/>
          <ac:inkMkLst>
            <pc:docMk/>
            <pc:sldMk cId="953081821" sldId="291"/>
            <ac:inkMk id="42" creationId="{8F743F90-D91B-E955-DD5B-2ADE670FBD2A}"/>
          </ac:inkMkLst>
        </pc:inkChg>
        <pc:inkChg chg="add mod">
          <ac:chgData name="sruthy s" userId="52ee26211da858fb" providerId="LiveId" clId="{25C17934-DC63-40DF-B0E7-EA0BF18DAEA3}" dt="2023-05-05T09:24:39.698" v="549"/>
          <ac:inkMkLst>
            <pc:docMk/>
            <pc:sldMk cId="953081821" sldId="291"/>
            <ac:inkMk id="43" creationId="{97DE8CF3-FD25-FF40-ECF5-BF79EE727458}"/>
          </ac:inkMkLst>
        </pc:inkChg>
        <pc:inkChg chg="add mod">
          <ac:chgData name="sruthy s" userId="52ee26211da858fb" providerId="LiveId" clId="{25C17934-DC63-40DF-B0E7-EA0BF18DAEA3}" dt="2023-05-05T09:24:39.698" v="549"/>
          <ac:inkMkLst>
            <pc:docMk/>
            <pc:sldMk cId="953081821" sldId="291"/>
            <ac:inkMk id="45" creationId="{073CB964-E4B6-D870-B89C-BD57CA24D57D}"/>
          </ac:inkMkLst>
        </pc:inkChg>
        <pc:inkChg chg="add mod">
          <ac:chgData name="sruthy s" userId="52ee26211da858fb" providerId="LiveId" clId="{25C17934-DC63-40DF-B0E7-EA0BF18DAEA3}" dt="2023-05-05T09:24:46.211" v="557"/>
          <ac:inkMkLst>
            <pc:docMk/>
            <pc:sldMk cId="953081821" sldId="291"/>
            <ac:inkMk id="47" creationId="{A5FDFCCB-42D8-18B5-A880-7DF42474CE12}"/>
          </ac:inkMkLst>
        </pc:inkChg>
        <pc:inkChg chg="add mod">
          <ac:chgData name="sruthy s" userId="52ee26211da858fb" providerId="LiveId" clId="{25C17934-DC63-40DF-B0E7-EA0BF18DAEA3}" dt="2023-05-05T09:24:46.211" v="557"/>
          <ac:inkMkLst>
            <pc:docMk/>
            <pc:sldMk cId="953081821" sldId="291"/>
            <ac:inkMk id="48" creationId="{8EC23106-5FCB-8205-E6D5-0A13D5FF32FB}"/>
          </ac:inkMkLst>
        </pc:inkChg>
        <pc:inkChg chg="add mod">
          <ac:chgData name="sruthy s" userId="52ee26211da858fb" providerId="LiveId" clId="{25C17934-DC63-40DF-B0E7-EA0BF18DAEA3}" dt="2023-05-05T09:24:46.211" v="557"/>
          <ac:inkMkLst>
            <pc:docMk/>
            <pc:sldMk cId="953081821" sldId="291"/>
            <ac:inkMk id="49" creationId="{1266281B-71CF-B1F0-0DAC-DD4C8EE3D1F1}"/>
          </ac:inkMkLst>
        </pc:inkChg>
        <pc:inkChg chg="add mod">
          <ac:chgData name="sruthy s" userId="52ee26211da858fb" providerId="LiveId" clId="{25C17934-DC63-40DF-B0E7-EA0BF18DAEA3}" dt="2023-05-05T09:24:46.211" v="557"/>
          <ac:inkMkLst>
            <pc:docMk/>
            <pc:sldMk cId="953081821" sldId="291"/>
            <ac:inkMk id="50" creationId="{28B37825-476F-A99D-17CF-270DB0547B34}"/>
          </ac:inkMkLst>
        </pc:inkChg>
        <pc:inkChg chg="add mod">
          <ac:chgData name="sruthy s" userId="52ee26211da858fb" providerId="LiveId" clId="{25C17934-DC63-40DF-B0E7-EA0BF18DAEA3}" dt="2023-05-05T09:24:50.324" v="559"/>
          <ac:inkMkLst>
            <pc:docMk/>
            <pc:sldMk cId="953081821" sldId="291"/>
            <ac:inkMk id="51" creationId="{117F03F6-828A-6CA6-A2E2-60166449B10D}"/>
          </ac:inkMkLst>
        </pc:inkChg>
        <pc:inkChg chg="add mod">
          <ac:chgData name="sruthy s" userId="52ee26211da858fb" providerId="LiveId" clId="{25C17934-DC63-40DF-B0E7-EA0BF18DAEA3}" dt="2023-05-05T09:24:50.324" v="559"/>
          <ac:inkMkLst>
            <pc:docMk/>
            <pc:sldMk cId="953081821" sldId="291"/>
            <ac:inkMk id="52" creationId="{CA949932-5976-1219-AD85-590A9AE20E22}"/>
          </ac:inkMkLst>
        </pc:inkChg>
        <pc:inkChg chg="add mod">
          <ac:chgData name="sruthy s" userId="52ee26211da858fb" providerId="LiveId" clId="{25C17934-DC63-40DF-B0E7-EA0BF18DAEA3}" dt="2023-05-05T09:24:50.324" v="559"/>
          <ac:inkMkLst>
            <pc:docMk/>
            <pc:sldMk cId="953081821" sldId="291"/>
            <ac:inkMk id="53" creationId="{BB208B4B-0197-3B14-43D8-5A9D06088668}"/>
          </ac:inkMkLst>
        </pc:inkChg>
        <pc:inkChg chg="add mod">
          <ac:chgData name="sruthy s" userId="52ee26211da858fb" providerId="LiveId" clId="{25C17934-DC63-40DF-B0E7-EA0BF18DAEA3}" dt="2023-05-05T09:24:50.324" v="559"/>
          <ac:inkMkLst>
            <pc:docMk/>
            <pc:sldMk cId="953081821" sldId="291"/>
            <ac:inkMk id="56" creationId="{239CF410-0E82-E882-E3C0-3D6C0507E67A}"/>
          </ac:inkMkLst>
        </pc:inkChg>
      </pc:sldChg>
      <pc:sldChg chg="addSp delSp modSp add mod">
        <pc:chgData name="sruthy s" userId="52ee26211da858fb" providerId="LiveId" clId="{25C17934-DC63-40DF-B0E7-EA0BF18DAEA3}" dt="2023-05-18T15:52:28.386" v="8018" actId="5736"/>
        <pc:sldMkLst>
          <pc:docMk/>
          <pc:sldMk cId="606046610" sldId="292"/>
        </pc:sldMkLst>
        <pc:spChg chg="mod">
          <ac:chgData name="sruthy s" userId="52ee26211da858fb" providerId="LiveId" clId="{25C17934-DC63-40DF-B0E7-EA0BF18DAEA3}" dt="2023-05-09T05:26:37.028" v="7433" actId="20577"/>
          <ac:spMkLst>
            <pc:docMk/>
            <pc:sldMk cId="606046610" sldId="292"/>
            <ac:spMk id="2" creationId="{EE49E74B-9747-CA50-7209-4951ECB3003A}"/>
          </ac:spMkLst>
        </pc:spChg>
        <pc:spChg chg="add mod">
          <ac:chgData name="sruthy s" userId="52ee26211da858fb" providerId="LiveId" clId="{25C17934-DC63-40DF-B0E7-EA0BF18DAEA3}" dt="2023-05-08T09:02:40.506" v="2728" actId="20577"/>
          <ac:spMkLst>
            <pc:docMk/>
            <pc:sldMk cId="606046610" sldId="292"/>
            <ac:spMk id="4" creationId="{CBD35785-CF4A-99BB-B682-5DB1411A8BF1}"/>
          </ac:spMkLst>
        </pc:spChg>
        <pc:spChg chg="add mod">
          <ac:chgData name="sruthy s" userId="52ee26211da858fb" providerId="LiveId" clId="{25C17934-DC63-40DF-B0E7-EA0BF18DAEA3}" dt="2023-05-08T10:22:51.916" v="3059" actId="207"/>
          <ac:spMkLst>
            <pc:docMk/>
            <pc:sldMk cId="606046610" sldId="292"/>
            <ac:spMk id="9" creationId="{74F3AB4E-24D5-C5E3-810B-19ABB4DF6657}"/>
          </ac:spMkLst>
        </pc:spChg>
        <pc:spChg chg="add del mod">
          <ac:chgData name="sruthy s" userId="52ee26211da858fb" providerId="LiveId" clId="{25C17934-DC63-40DF-B0E7-EA0BF18DAEA3}" dt="2023-05-08T09:25:19.823" v="2938" actId="20577"/>
          <ac:spMkLst>
            <pc:docMk/>
            <pc:sldMk cId="606046610" sldId="292"/>
            <ac:spMk id="24" creationId="{5FF5E607-4C55-76EF-B924-C200B37FD21D}"/>
          </ac:spMkLst>
        </pc:spChg>
        <pc:spChg chg="add mod">
          <ac:chgData name="sruthy s" userId="52ee26211da858fb" providerId="LiveId" clId="{25C17934-DC63-40DF-B0E7-EA0BF18DAEA3}" dt="2023-05-08T09:29:34.820" v="2968" actId="20577"/>
          <ac:spMkLst>
            <pc:docMk/>
            <pc:sldMk cId="606046610" sldId="292"/>
            <ac:spMk id="30" creationId="{61373B48-C1CD-0397-7A4C-A7C7A92D5FB3}"/>
          </ac:spMkLst>
        </pc:spChg>
        <pc:spChg chg="mod">
          <ac:chgData name="sruthy s" userId="52ee26211da858fb" providerId="LiveId" clId="{25C17934-DC63-40DF-B0E7-EA0BF18DAEA3}" dt="2023-05-08T09:02:07.389" v="2722" actId="1076"/>
          <ac:spMkLst>
            <pc:docMk/>
            <pc:sldMk cId="606046610" sldId="292"/>
            <ac:spMk id="59" creationId="{497464D8-04CC-1365-1A89-5B74CC8DE05C}"/>
          </ac:spMkLst>
        </pc:spChg>
        <pc:graphicFrameChg chg="mod">
          <ac:chgData name="sruthy s" userId="52ee26211da858fb" providerId="LiveId" clId="{25C17934-DC63-40DF-B0E7-EA0BF18DAEA3}" dt="2023-05-08T09:01:34.945" v="2717"/>
          <ac:graphicFrameMkLst>
            <pc:docMk/>
            <pc:sldMk cId="606046610" sldId="292"/>
            <ac:graphicFrameMk id="14" creationId="{AEEA1E61-3FF5-E39B-3487-30C8552ED161}"/>
          </ac:graphicFrameMkLst>
        </pc:graphicFrameChg>
        <pc:graphicFrameChg chg="add mod">
          <ac:chgData name="sruthy s" userId="52ee26211da858fb" providerId="LiveId" clId="{25C17934-DC63-40DF-B0E7-EA0BF18DAEA3}" dt="2023-05-18T15:52:28.386" v="8018" actId="5736"/>
          <ac:graphicFrameMkLst>
            <pc:docMk/>
            <pc:sldMk cId="606046610" sldId="292"/>
            <ac:graphicFrameMk id="33" creationId="{36B723F1-DD15-DBC8-0F10-85C1E3FCE22A}"/>
          </ac:graphicFrameMkLst>
        </pc:graphicFrameChg>
        <pc:picChg chg="del">
          <ac:chgData name="sruthy s" userId="52ee26211da858fb" providerId="LiveId" clId="{25C17934-DC63-40DF-B0E7-EA0BF18DAEA3}" dt="2023-05-05T09:34:11.149" v="715" actId="478"/>
          <ac:picMkLst>
            <pc:docMk/>
            <pc:sldMk cId="606046610" sldId="292"/>
            <ac:picMk id="4" creationId="{BAF0CAEF-4B9A-4D5B-5646-3C0519D11A19}"/>
          </ac:picMkLst>
        </pc:picChg>
        <pc:picChg chg="add mod">
          <ac:chgData name="sruthy s" userId="52ee26211da858fb" providerId="LiveId" clId="{25C17934-DC63-40DF-B0E7-EA0BF18DAEA3}" dt="2023-05-08T09:05:55.529" v="2789" actId="1035"/>
          <ac:picMkLst>
            <pc:docMk/>
            <pc:sldMk cId="606046610" sldId="292"/>
            <ac:picMk id="5" creationId="{6D1DAC29-5847-9F8C-6D41-717EFCE9ED17}"/>
          </ac:picMkLst>
        </pc:picChg>
      </pc:sldChg>
      <pc:sldChg chg="addSp delSp modSp add mod">
        <pc:chgData name="sruthy s" userId="52ee26211da858fb" providerId="LiveId" clId="{25C17934-DC63-40DF-B0E7-EA0BF18DAEA3}" dt="2023-05-18T15:37:25.808" v="8015" actId="5736"/>
        <pc:sldMkLst>
          <pc:docMk/>
          <pc:sldMk cId="2459348168" sldId="293"/>
        </pc:sldMkLst>
        <pc:spChg chg="mod">
          <ac:chgData name="sruthy s" userId="52ee26211da858fb" providerId="LiveId" clId="{25C17934-DC63-40DF-B0E7-EA0BF18DAEA3}" dt="2023-05-09T05:29:30.424" v="7452" actId="20577"/>
          <ac:spMkLst>
            <pc:docMk/>
            <pc:sldMk cId="2459348168" sldId="293"/>
            <ac:spMk id="2" creationId="{EE49E74B-9747-CA50-7209-4951ECB3003A}"/>
          </ac:spMkLst>
        </pc:spChg>
        <pc:spChg chg="add mod">
          <ac:chgData name="sruthy s" userId="52ee26211da858fb" providerId="LiveId" clId="{25C17934-DC63-40DF-B0E7-EA0BF18DAEA3}" dt="2023-05-08T15:33:24.031" v="4643" actId="20577"/>
          <ac:spMkLst>
            <pc:docMk/>
            <pc:sldMk cId="2459348168" sldId="293"/>
            <ac:spMk id="4" creationId="{FF4EAEFA-9DC9-CC75-DEBC-5907681037CD}"/>
          </ac:spMkLst>
        </pc:spChg>
        <pc:spChg chg="add mod">
          <ac:chgData name="sruthy s" userId="52ee26211da858fb" providerId="LiveId" clId="{25C17934-DC63-40DF-B0E7-EA0BF18DAEA3}" dt="2023-05-08T20:47:45.978" v="7046" actId="108"/>
          <ac:spMkLst>
            <pc:docMk/>
            <pc:sldMk cId="2459348168" sldId="293"/>
            <ac:spMk id="9" creationId="{AE6FEC0B-0F5E-72E0-B2B3-2F6EB4CDC0F1}"/>
          </ac:spMkLst>
        </pc:spChg>
        <pc:spChg chg="add mod">
          <ac:chgData name="sruthy s" userId="52ee26211da858fb" providerId="LiveId" clId="{25C17934-DC63-40DF-B0E7-EA0BF18DAEA3}" dt="2023-05-08T15:56:30.326" v="4726" actId="20577"/>
          <ac:spMkLst>
            <pc:docMk/>
            <pc:sldMk cId="2459348168" sldId="293"/>
            <ac:spMk id="24" creationId="{CB891743-4F3B-19AB-F43D-C594B2C8F3BE}"/>
          </ac:spMkLst>
        </pc:spChg>
        <pc:spChg chg="add mod">
          <ac:chgData name="sruthy s" userId="52ee26211da858fb" providerId="LiveId" clId="{25C17934-DC63-40DF-B0E7-EA0BF18DAEA3}" dt="2023-05-08T16:20:12.375" v="5046" actId="20577"/>
          <ac:spMkLst>
            <pc:docMk/>
            <pc:sldMk cId="2459348168" sldId="293"/>
            <ac:spMk id="30" creationId="{2388EC45-2FF6-0FC9-F9DD-62E47725FD1E}"/>
          </ac:spMkLst>
        </pc:spChg>
        <pc:spChg chg="mod">
          <ac:chgData name="sruthy s" userId="52ee26211da858fb" providerId="LiveId" clId="{25C17934-DC63-40DF-B0E7-EA0BF18DAEA3}" dt="2023-05-08T15:31:40.108" v="4589" actId="1076"/>
          <ac:spMkLst>
            <pc:docMk/>
            <pc:sldMk cId="2459348168" sldId="293"/>
            <ac:spMk id="59" creationId="{497464D8-04CC-1365-1A89-5B74CC8DE05C}"/>
          </ac:spMkLst>
        </pc:spChg>
        <pc:grpChg chg="mod">
          <ac:chgData name="sruthy s" userId="52ee26211da858fb" providerId="LiveId" clId="{25C17934-DC63-40DF-B0E7-EA0BF18DAEA3}" dt="2023-05-08T16:14:12.848" v="4902" actId="1076"/>
          <ac:grpSpMkLst>
            <pc:docMk/>
            <pc:sldMk cId="2459348168" sldId="293"/>
            <ac:grpSpMk id="17" creationId="{693D9824-0A64-227B-D67D-D26C76B35A5F}"/>
          </ac:grpSpMkLst>
        </pc:grpChg>
        <pc:grpChg chg="mod">
          <ac:chgData name="sruthy s" userId="52ee26211da858fb" providerId="LiveId" clId="{25C17934-DC63-40DF-B0E7-EA0BF18DAEA3}" dt="2023-05-09T05:32:06.319" v="7473"/>
          <ac:grpSpMkLst>
            <pc:docMk/>
            <pc:sldMk cId="2459348168" sldId="293"/>
            <ac:grpSpMk id="54" creationId="{80986BFD-328C-0473-45A0-A871CFD2A314}"/>
          </ac:grpSpMkLst>
        </pc:grpChg>
        <pc:graphicFrameChg chg="mod">
          <ac:chgData name="sruthy s" userId="52ee26211da858fb" providerId="LiveId" clId="{25C17934-DC63-40DF-B0E7-EA0BF18DAEA3}" dt="2023-05-08T16:05:32.517" v="4849"/>
          <ac:graphicFrameMkLst>
            <pc:docMk/>
            <pc:sldMk cId="2459348168" sldId="293"/>
            <ac:graphicFrameMk id="14" creationId="{AEEA1E61-3FF5-E39B-3487-30C8552ED161}"/>
          </ac:graphicFrameMkLst>
        </pc:graphicFrameChg>
        <pc:graphicFrameChg chg="add mod">
          <ac:chgData name="sruthy s" userId="52ee26211da858fb" providerId="LiveId" clId="{25C17934-DC63-40DF-B0E7-EA0BF18DAEA3}" dt="2023-05-18T15:37:25.808" v="8015" actId="5736"/>
          <ac:graphicFrameMkLst>
            <pc:docMk/>
            <pc:sldMk cId="2459348168" sldId="293"/>
            <ac:graphicFrameMk id="44" creationId="{DA4D62EA-D1D4-5261-460D-8E3EA6EDDE9D}"/>
          </ac:graphicFrameMkLst>
        </pc:graphicFrameChg>
        <pc:picChg chg="del">
          <ac:chgData name="sruthy s" userId="52ee26211da858fb" providerId="LiveId" clId="{25C17934-DC63-40DF-B0E7-EA0BF18DAEA3}" dt="2023-05-05T09:36:13.119" v="746" actId="478"/>
          <ac:picMkLst>
            <pc:docMk/>
            <pc:sldMk cId="2459348168" sldId="293"/>
            <ac:picMk id="4" creationId="{BAF0CAEF-4B9A-4D5B-5646-3C0519D11A19}"/>
          </ac:picMkLst>
        </pc:picChg>
        <pc:picChg chg="add mod">
          <ac:chgData name="sruthy s" userId="52ee26211da858fb" providerId="LiveId" clId="{25C17934-DC63-40DF-B0E7-EA0BF18DAEA3}" dt="2023-05-09T05:29:10.453" v="7450" actId="1076"/>
          <ac:picMkLst>
            <pc:docMk/>
            <pc:sldMk cId="2459348168" sldId="293"/>
            <ac:picMk id="5" creationId="{1ABD4C5C-7C6B-B539-46AA-5810008DD707}"/>
          </ac:picMkLst>
        </pc:picChg>
        <pc:picChg chg="add del mod">
          <ac:chgData name="sruthy s" userId="52ee26211da858fb" providerId="LiveId" clId="{25C17934-DC63-40DF-B0E7-EA0BF18DAEA3}" dt="2023-05-08T16:13:52.452" v="4900" actId="478"/>
          <ac:picMkLst>
            <pc:docMk/>
            <pc:sldMk cId="2459348168" sldId="293"/>
            <ac:picMk id="33" creationId="{D485BFA6-D5D4-9B8F-1A23-883DFB5325B2}"/>
          </ac:picMkLst>
        </pc:picChg>
        <pc:picChg chg="add del mod">
          <ac:chgData name="sruthy s" userId="52ee26211da858fb" providerId="LiveId" clId="{25C17934-DC63-40DF-B0E7-EA0BF18DAEA3}" dt="2023-05-08T16:15:54.560" v="4906" actId="478"/>
          <ac:picMkLst>
            <pc:docMk/>
            <pc:sldMk cId="2459348168" sldId="293"/>
            <ac:picMk id="39" creationId="{F693057F-741A-2EC4-3E04-381926DA8333}"/>
          </ac:picMkLst>
        </pc:picChg>
        <pc:inkChg chg="add mod">
          <ac:chgData name="sruthy s" userId="52ee26211da858fb" providerId="LiveId" clId="{25C17934-DC63-40DF-B0E7-EA0BF18DAEA3}" dt="2023-05-09T05:32:06.319" v="7473"/>
          <ac:inkMkLst>
            <pc:docMk/>
            <pc:sldMk cId="2459348168" sldId="293"/>
            <ac:inkMk id="33" creationId="{C7732ECF-8D9F-2F06-FBE1-DEB9FC749323}"/>
          </ac:inkMkLst>
        </pc:inkChg>
        <pc:inkChg chg="add del mod">
          <ac:chgData name="sruthy s" userId="52ee26211da858fb" providerId="LiveId" clId="{25C17934-DC63-40DF-B0E7-EA0BF18DAEA3}" dt="2023-05-09T05:32:06.319" v="7473"/>
          <ac:inkMkLst>
            <pc:docMk/>
            <pc:sldMk cId="2459348168" sldId="293"/>
            <ac:inkMk id="39" creationId="{6020F5B7-0ACA-8100-86F1-418E48E947C5}"/>
          </ac:inkMkLst>
        </pc:inkChg>
        <pc:inkChg chg="add">
          <ac:chgData name="sruthy s" userId="52ee26211da858fb" providerId="LiveId" clId="{25C17934-DC63-40DF-B0E7-EA0BF18DAEA3}" dt="2023-05-09T05:32:09.551" v="7474" actId="9405"/>
          <ac:inkMkLst>
            <pc:docMk/>
            <pc:sldMk cId="2459348168" sldId="293"/>
            <ac:inkMk id="58" creationId="{79FEC9BE-2430-C848-2DE9-B86A4793A9AF}"/>
          </ac:inkMkLst>
        </pc:inkChg>
      </pc:sldChg>
      <pc:sldChg chg="addSp delSp modSp add mod">
        <pc:chgData name="sruthy s" userId="52ee26211da858fb" providerId="LiveId" clId="{25C17934-DC63-40DF-B0E7-EA0BF18DAEA3}" dt="2023-05-18T15:52:41.727" v="8019" actId="5736"/>
        <pc:sldMkLst>
          <pc:docMk/>
          <pc:sldMk cId="4755016" sldId="294"/>
        </pc:sldMkLst>
        <pc:spChg chg="mod">
          <ac:chgData name="sruthy s" userId="52ee26211da858fb" providerId="LiveId" clId="{25C17934-DC63-40DF-B0E7-EA0BF18DAEA3}" dt="2023-05-09T05:30:04.598" v="7459" actId="2711"/>
          <ac:spMkLst>
            <pc:docMk/>
            <pc:sldMk cId="4755016" sldId="294"/>
            <ac:spMk id="2" creationId="{EE49E74B-9747-CA50-7209-4951ECB3003A}"/>
          </ac:spMkLst>
        </pc:spChg>
        <pc:spChg chg="add mod">
          <ac:chgData name="sruthy s" userId="52ee26211da858fb" providerId="LiveId" clId="{25C17934-DC63-40DF-B0E7-EA0BF18DAEA3}" dt="2023-05-08T18:43:53.310" v="5812" actId="1076"/>
          <ac:spMkLst>
            <pc:docMk/>
            <pc:sldMk cId="4755016" sldId="294"/>
            <ac:spMk id="4" creationId="{10C97974-57BA-F7F0-1F9B-B58E1BA8AFCD}"/>
          </ac:spMkLst>
        </pc:spChg>
        <pc:spChg chg="add mod">
          <ac:chgData name="sruthy s" userId="52ee26211da858fb" providerId="LiveId" clId="{25C17934-DC63-40DF-B0E7-EA0BF18DAEA3}" dt="2023-05-08T19:03:35.714" v="6030" actId="1076"/>
          <ac:spMkLst>
            <pc:docMk/>
            <pc:sldMk cId="4755016" sldId="294"/>
            <ac:spMk id="5" creationId="{B926C5B4-96CC-7BA6-BD2C-8DDEC166251E}"/>
          </ac:spMkLst>
        </pc:spChg>
        <pc:spChg chg="add mod">
          <ac:chgData name="sruthy s" userId="52ee26211da858fb" providerId="LiveId" clId="{25C17934-DC63-40DF-B0E7-EA0BF18DAEA3}" dt="2023-05-08T20:55:10.737" v="7239" actId="207"/>
          <ac:spMkLst>
            <pc:docMk/>
            <pc:sldMk cId="4755016" sldId="294"/>
            <ac:spMk id="9" creationId="{3FBA19CA-4A9E-35D2-FC29-7F4DFA865487}"/>
          </ac:spMkLst>
        </pc:spChg>
        <pc:spChg chg="add mod">
          <ac:chgData name="sruthy s" userId="52ee26211da858fb" providerId="LiveId" clId="{25C17934-DC63-40DF-B0E7-EA0BF18DAEA3}" dt="2023-05-08T20:55:36.431" v="7240" actId="123"/>
          <ac:spMkLst>
            <pc:docMk/>
            <pc:sldMk cId="4755016" sldId="294"/>
            <ac:spMk id="24" creationId="{0C18817B-45AA-2953-9A3C-0F7700FD426D}"/>
          </ac:spMkLst>
        </pc:spChg>
        <pc:spChg chg="add mod">
          <ac:chgData name="sruthy s" userId="52ee26211da858fb" providerId="LiveId" clId="{25C17934-DC63-40DF-B0E7-EA0BF18DAEA3}" dt="2023-05-09T05:30:42.654" v="7468" actId="20577"/>
          <ac:spMkLst>
            <pc:docMk/>
            <pc:sldMk cId="4755016" sldId="294"/>
            <ac:spMk id="30" creationId="{D386F7B5-3152-18D5-FC20-6CF5623A61BE}"/>
          </ac:spMkLst>
        </pc:spChg>
        <pc:grpChg chg="mod">
          <ac:chgData name="sruthy s" userId="52ee26211da858fb" providerId="LiveId" clId="{25C17934-DC63-40DF-B0E7-EA0BF18DAEA3}" dt="2023-05-08T19:04:35.614" v="6034" actId="1076"/>
          <ac:grpSpMkLst>
            <pc:docMk/>
            <pc:sldMk cId="4755016" sldId="294"/>
            <ac:grpSpMk id="17" creationId="{693D9824-0A64-227B-D67D-D26C76B35A5F}"/>
          </ac:grpSpMkLst>
        </pc:grpChg>
        <pc:grpChg chg="mod">
          <ac:chgData name="sruthy s" userId="52ee26211da858fb" providerId="LiveId" clId="{25C17934-DC63-40DF-B0E7-EA0BF18DAEA3}" dt="2023-05-09T05:32:29.444" v="7478"/>
          <ac:grpSpMkLst>
            <pc:docMk/>
            <pc:sldMk cId="4755016" sldId="294"/>
            <ac:grpSpMk id="58" creationId="{DB93DCF0-7966-D0C0-D261-9CB2BD39B067}"/>
          </ac:grpSpMkLst>
        </pc:grpChg>
        <pc:graphicFrameChg chg="mod">
          <ac:chgData name="sruthy s" userId="52ee26211da858fb" providerId="LiveId" clId="{25C17934-DC63-40DF-B0E7-EA0BF18DAEA3}" dt="2023-05-08T18:59:13.902" v="5978"/>
          <ac:graphicFrameMkLst>
            <pc:docMk/>
            <pc:sldMk cId="4755016" sldId="294"/>
            <ac:graphicFrameMk id="14" creationId="{AEEA1E61-3FF5-E39B-3487-30C8552ED161}"/>
          </ac:graphicFrameMkLst>
        </pc:graphicFrameChg>
        <pc:graphicFrameChg chg="add mod">
          <ac:chgData name="sruthy s" userId="52ee26211da858fb" providerId="LiveId" clId="{25C17934-DC63-40DF-B0E7-EA0BF18DAEA3}" dt="2023-05-18T15:52:41.727" v="8019" actId="5736"/>
          <ac:graphicFrameMkLst>
            <pc:docMk/>
            <pc:sldMk cId="4755016" sldId="294"/>
            <ac:graphicFrameMk id="44" creationId="{0CF1992C-B55D-FBD7-5045-9FC9D10E57CF}"/>
          </ac:graphicFrameMkLst>
        </pc:graphicFrameChg>
        <pc:picChg chg="del">
          <ac:chgData name="sruthy s" userId="52ee26211da858fb" providerId="LiveId" clId="{25C17934-DC63-40DF-B0E7-EA0BF18DAEA3}" dt="2023-05-05T09:38:19.060" v="763" actId="478"/>
          <ac:picMkLst>
            <pc:docMk/>
            <pc:sldMk cId="4755016" sldId="294"/>
            <ac:picMk id="4" creationId="{BAF0CAEF-4B9A-4D5B-5646-3C0519D11A19}"/>
          </ac:picMkLst>
        </pc:picChg>
        <pc:picChg chg="add del mod">
          <ac:chgData name="sruthy s" userId="52ee26211da858fb" providerId="LiveId" clId="{25C17934-DC63-40DF-B0E7-EA0BF18DAEA3}" dt="2023-05-08T19:04:13.407" v="6032" actId="478"/>
          <ac:picMkLst>
            <pc:docMk/>
            <pc:sldMk cId="4755016" sldId="294"/>
            <ac:picMk id="33" creationId="{542F1361-8549-5B9E-ADFA-868E1111B8EB}"/>
          </ac:picMkLst>
        </pc:picChg>
        <pc:picChg chg="add del mod">
          <ac:chgData name="sruthy s" userId="52ee26211da858fb" providerId="LiveId" clId="{25C17934-DC63-40DF-B0E7-EA0BF18DAEA3}" dt="2023-05-08T19:05:04.524" v="6036" actId="478"/>
          <ac:picMkLst>
            <pc:docMk/>
            <pc:sldMk cId="4755016" sldId="294"/>
            <ac:picMk id="39" creationId="{E996DD33-4690-ACBB-9BAA-9E04C6A061D0}"/>
          </ac:picMkLst>
        </pc:picChg>
        <pc:inkChg chg="add mod">
          <ac:chgData name="sruthy s" userId="52ee26211da858fb" providerId="LiveId" clId="{25C17934-DC63-40DF-B0E7-EA0BF18DAEA3}" dt="2023-05-09T05:32:29.444" v="7478"/>
          <ac:inkMkLst>
            <pc:docMk/>
            <pc:sldMk cId="4755016" sldId="294"/>
            <ac:inkMk id="33" creationId="{72392745-E31D-86BC-3641-43F352868C1B}"/>
          </ac:inkMkLst>
        </pc:inkChg>
        <pc:inkChg chg="add mod">
          <ac:chgData name="sruthy s" userId="52ee26211da858fb" providerId="LiveId" clId="{25C17934-DC63-40DF-B0E7-EA0BF18DAEA3}" dt="2023-05-09T05:32:29.444" v="7478"/>
          <ac:inkMkLst>
            <pc:docMk/>
            <pc:sldMk cId="4755016" sldId="294"/>
            <ac:inkMk id="39" creationId="{750842A4-C1AF-937E-E8B5-A44B039D2377}"/>
          </ac:inkMkLst>
        </pc:inkChg>
        <pc:inkChg chg="add mod">
          <ac:chgData name="sruthy s" userId="52ee26211da858fb" providerId="LiveId" clId="{25C17934-DC63-40DF-B0E7-EA0BF18DAEA3}" dt="2023-05-09T05:32:29.444" v="7478"/>
          <ac:inkMkLst>
            <pc:docMk/>
            <pc:sldMk cId="4755016" sldId="294"/>
            <ac:inkMk id="54" creationId="{82062343-EE4C-33F8-FA99-3F0AEE3DA27A}"/>
          </ac:inkMkLst>
        </pc:inkChg>
      </pc:sldChg>
      <pc:sldChg chg="addSp delSp modSp new mod">
        <pc:chgData name="sruthy s" userId="52ee26211da858fb" providerId="LiveId" clId="{25C17934-DC63-40DF-B0E7-EA0BF18DAEA3}" dt="2023-05-09T05:07:17.796" v="7383" actId="1076"/>
        <pc:sldMkLst>
          <pc:docMk/>
          <pc:sldMk cId="1327240198" sldId="295"/>
        </pc:sldMkLst>
        <pc:spChg chg="mod">
          <ac:chgData name="sruthy s" userId="52ee26211da858fb" providerId="LiveId" clId="{25C17934-DC63-40DF-B0E7-EA0BF18DAEA3}" dt="2023-05-08T20:42:54.084" v="6955" actId="122"/>
          <ac:spMkLst>
            <pc:docMk/>
            <pc:sldMk cId="1327240198" sldId="295"/>
            <ac:spMk id="2" creationId="{FF713A1E-F19D-6696-101D-D81B7133084A}"/>
          </ac:spMkLst>
        </pc:spChg>
        <pc:spChg chg="del mod">
          <ac:chgData name="sruthy s" userId="52ee26211da858fb" providerId="LiveId" clId="{25C17934-DC63-40DF-B0E7-EA0BF18DAEA3}" dt="2023-05-05T14:27:48.884" v="1051" actId="478"/>
          <ac:spMkLst>
            <pc:docMk/>
            <pc:sldMk cId="1327240198" sldId="295"/>
            <ac:spMk id="3" creationId="{E539F8EE-EABE-AF83-ED3E-2D9D2170DD7A}"/>
          </ac:spMkLst>
        </pc:spChg>
        <pc:spChg chg="add mod">
          <ac:chgData name="sruthy s" userId="52ee26211da858fb" providerId="LiveId" clId="{25C17934-DC63-40DF-B0E7-EA0BF18DAEA3}" dt="2023-05-09T05:07:17.796" v="7383" actId="1076"/>
          <ac:spMkLst>
            <pc:docMk/>
            <pc:sldMk cId="1327240198" sldId="295"/>
            <ac:spMk id="9" creationId="{17FFF510-78B3-DE7F-DACB-44B6C6F91929}"/>
          </ac:spMkLst>
        </pc:spChg>
        <pc:spChg chg="add del mod">
          <ac:chgData name="sruthy s" userId="52ee26211da858fb" providerId="LiveId" clId="{25C17934-DC63-40DF-B0E7-EA0BF18DAEA3}" dt="2023-05-05T15:47:58.179" v="1339"/>
          <ac:spMkLst>
            <pc:docMk/>
            <pc:sldMk cId="1327240198" sldId="295"/>
            <ac:spMk id="10" creationId="{EC52FCED-65F1-50BE-5B63-215F56776982}"/>
          </ac:spMkLst>
        </pc:spChg>
        <pc:spChg chg="add mod">
          <ac:chgData name="sruthy s" userId="52ee26211da858fb" providerId="LiveId" clId="{25C17934-DC63-40DF-B0E7-EA0BF18DAEA3}" dt="2023-05-05T15:50:02.233" v="1379" actId="1076"/>
          <ac:spMkLst>
            <pc:docMk/>
            <pc:sldMk cId="1327240198" sldId="295"/>
            <ac:spMk id="11" creationId="{04B829E2-DA81-AF4E-00DE-CA6F11997AB1}"/>
          </ac:spMkLst>
        </pc:spChg>
        <pc:graphicFrameChg chg="add del mod">
          <ac:chgData name="sruthy s" userId="52ee26211da858fb" providerId="LiveId" clId="{25C17934-DC63-40DF-B0E7-EA0BF18DAEA3}" dt="2023-05-05T14:40:46.208" v="1088" actId="478"/>
          <ac:graphicFrameMkLst>
            <pc:docMk/>
            <pc:sldMk cId="1327240198" sldId="295"/>
            <ac:graphicFrameMk id="4" creationId="{4B706C42-4DAB-9112-4001-4D3D8E61C917}"/>
          </ac:graphicFrameMkLst>
        </pc:graphicFrameChg>
        <pc:graphicFrameChg chg="add mod">
          <ac:chgData name="sruthy s" userId="52ee26211da858fb" providerId="LiveId" clId="{25C17934-DC63-40DF-B0E7-EA0BF18DAEA3}" dt="2023-05-05T16:24:42.388" v="1510" actId="14100"/>
          <ac:graphicFrameMkLst>
            <pc:docMk/>
            <pc:sldMk cId="1327240198" sldId="295"/>
            <ac:graphicFrameMk id="5" creationId="{0F7A6653-B837-3B59-1F43-01CB22148DF7}"/>
          </ac:graphicFrameMkLst>
        </pc:graphicFrameChg>
        <pc:graphicFrameChg chg="add mod">
          <ac:chgData name="sruthy s" userId="52ee26211da858fb" providerId="LiveId" clId="{25C17934-DC63-40DF-B0E7-EA0BF18DAEA3}" dt="2023-05-05T15:41:04.747" v="1322" actId="1076"/>
          <ac:graphicFrameMkLst>
            <pc:docMk/>
            <pc:sldMk cId="1327240198" sldId="295"/>
            <ac:graphicFrameMk id="6" creationId="{65F72492-8F0A-8607-6FD3-27AFFA3397AC}"/>
          </ac:graphicFrameMkLst>
        </pc:graphicFrameChg>
        <pc:graphicFrameChg chg="add del mod">
          <ac:chgData name="sruthy s" userId="52ee26211da858fb" providerId="LiveId" clId="{25C17934-DC63-40DF-B0E7-EA0BF18DAEA3}" dt="2023-05-05T15:06:45.131" v="1183" actId="478"/>
          <ac:graphicFrameMkLst>
            <pc:docMk/>
            <pc:sldMk cId="1327240198" sldId="295"/>
            <ac:graphicFrameMk id="7" creationId="{EA80F68C-4816-4993-8EF3-7C88CC86036C}"/>
          </ac:graphicFrameMkLst>
        </pc:graphicFrameChg>
        <pc:graphicFrameChg chg="add del mod">
          <ac:chgData name="sruthy s" userId="52ee26211da858fb" providerId="LiveId" clId="{25C17934-DC63-40DF-B0E7-EA0BF18DAEA3}" dt="2023-05-05T15:38:12.871" v="1307" actId="478"/>
          <ac:graphicFrameMkLst>
            <pc:docMk/>
            <pc:sldMk cId="1327240198" sldId="295"/>
            <ac:graphicFrameMk id="8" creationId="{6BD02CE7-13B6-0BDE-4562-0B0DC2F4A6A5}"/>
          </ac:graphicFrameMkLst>
        </pc:graphicFrameChg>
      </pc:sldChg>
      <pc:sldChg chg="modSp add del mod setBg">
        <pc:chgData name="sruthy s" userId="52ee26211da858fb" providerId="LiveId" clId="{25C17934-DC63-40DF-B0E7-EA0BF18DAEA3}" dt="2023-05-05T15:08:50.825" v="1190" actId="2696"/>
        <pc:sldMkLst>
          <pc:docMk/>
          <pc:sldMk cId="51314531" sldId="296"/>
        </pc:sldMkLst>
        <pc:spChg chg="mod">
          <ac:chgData name="sruthy s" userId="52ee26211da858fb" providerId="LiveId" clId="{25C17934-DC63-40DF-B0E7-EA0BF18DAEA3}" dt="2023-05-05T15:08:19.484" v="1188" actId="26606"/>
          <ac:spMkLst>
            <pc:docMk/>
            <pc:sldMk cId="51314531" sldId="296"/>
            <ac:spMk id="2" creationId="{FF713A1E-F19D-6696-101D-D81B7133084A}"/>
          </ac:spMkLst>
        </pc:spChg>
        <pc:graphicFrameChg chg="mod">
          <ac:chgData name="sruthy s" userId="52ee26211da858fb" providerId="LiveId" clId="{25C17934-DC63-40DF-B0E7-EA0BF18DAEA3}" dt="2023-05-05T15:08:41.439" v="1189"/>
          <ac:graphicFrameMkLst>
            <pc:docMk/>
            <pc:sldMk cId="51314531" sldId="296"/>
            <ac:graphicFrameMk id="5" creationId="{0F7A6653-B837-3B59-1F43-01CB22148DF7}"/>
          </ac:graphicFrameMkLst>
        </pc:graphicFrameChg>
        <pc:graphicFrameChg chg="mod">
          <ac:chgData name="sruthy s" userId="52ee26211da858fb" providerId="LiveId" clId="{25C17934-DC63-40DF-B0E7-EA0BF18DAEA3}" dt="2023-05-05T15:08:19.484" v="1188" actId="26606"/>
          <ac:graphicFrameMkLst>
            <pc:docMk/>
            <pc:sldMk cId="51314531" sldId="296"/>
            <ac:graphicFrameMk id="6" creationId="{65F72492-8F0A-8607-6FD3-27AFFA3397AC}"/>
          </ac:graphicFrameMkLst>
        </pc:graphicFrameChg>
      </pc:sldChg>
      <pc:sldChg chg="addSp delSp modSp add mod">
        <pc:chgData name="sruthy s" userId="52ee26211da858fb" providerId="LiveId" clId="{25C17934-DC63-40DF-B0E7-EA0BF18DAEA3}" dt="2023-05-09T05:08:35.954" v="7388" actId="1076"/>
        <pc:sldMkLst>
          <pc:docMk/>
          <pc:sldMk cId="2403304281" sldId="296"/>
        </pc:sldMkLst>
        <pc:spChg chg="add del">
          <ac:chgData name="sruthy s" userId="52ee26211da858fb" providerId="LiveId" clId="{25C17934-DC63-40DF-B0E7-EA0BF18DAEA3}" dt="2023-05-09T05:08:02.048" v="7385" actId="478"/>
          <ac:spMkLst>
            <pc:docMk/>
            <pc:sldMk cId="2403304281" sldId="296"/>
            <ac:spMk id="2" creationId="{27A00B9E-EA46-6080-B8B2-D92814012366}"/>
          </ac:spMkLst>
        </pc:spChg>
        <pc:spChg chg="del mod">
          <ac:chgData name="sruthy s" userId="52ee26211da858fb" providerId="LiveId" clId="{25C17934-DC63-40DF-B0E7-EA0BF18DAEA3}" dt="2023-05-05T16:11:20.096" v="1453" actId="478"/>
          <ac:spMkLst>
            <pc:docMk/>
            <pc:sldMk cId="2403304281" sldId="296"/>
            <ac:spMk id="2" creationId="{FF713A1E-F19D-6696-101D-D81B7133084A}"/>
          </ac:spMkLst>
        </pc:spChg>
        <pc:spChg chg="add mod">
          <ac:chgData name="sruthy s" userId="52ee26211da858fb" providerId="LiveId" clId="{25C17934-DC63-40DF-B0E7-EA0BF18DAEA3}" dt="2023-05-09T05:08:35.954" v="7388" actId="1076"/>
          <ac:spMkLst>
            <pc:docMk/>
            <pc:sldMk cId="2403304281" sldId="296"/>
            <ac:spMk id="8" creationId="{FD6D3316-BF26-1D62-1655-28330000F909}"/>
          </ac:spMkLst>
        </pc:spChg>
        <pc:graphicFrameChg chg="add mod">
          <ac:chgData name="sruthy s" userId="52ee26211da858fb" providerId="LiveId" clId="{25C17934-DC63-40DF-B0E7-EA0BF18DAEA3}" dt="2023-05-05T16:25:02.961" v="1513" actId="1076"/>
          <ac:graphicFrameMkLst>
            <pc:docMk/>
            <pc:sldMk cId="2403304281" sldId="296"/>
            <ac:graphicFrameMk id="3" creationId="{4DA776D7-DD74-7B5F-221B-E54598C1403E}"/>
          </ac:graphicFrameMkLst>
        </pc:graphicFrameChg>
        <pc:graphicFrameChg chg="add mod">
          <ac:chgData name="sruthy s" userId="52ee26211da858fb" providerId="LiveId" clId="{25C17934-DC63-40DF-B0E7-EA0BF18DAEA3}" dt="2023-05-05T16:24:59.804" v="1512" actId="1076"/>
          <ac:graphicFrameMkLst>
            <pc:docMk/>
            <pc:sldMk cId="2403304281" sldId="296"/>
            <ac:graphicFrameMk id="4" creationId="{0013BB69-41D7-E61B-5007-7106630B4890}"/>
          </ac:graphicFrameMkLst>
        </pc:graphicFrameChg>
        <pc:graphicFrameChg chg="del">
          <ac:chgData name="sruthy s" userId="52ee26211da858fb" providerId="LiveId" clId="{25C17934-DC63-40DF-B0E7-EA0BF18DAEA3}" dt="2023-05-05T15:20:02.561" v="1192" actId="478"/>
          <ac:graphicFrameMkLst>
            <pc:docMk/>
            <pc:sldMk cId="2403304281" sldId="296"/>
            <ac:graphicFrameMk id="5" creationId="{0F7A6653-B837-3B59-1F43-01CB22148DF7}"/>
          </ac:graphicFrameMkLst>
        </pc:graphicFrameChg>
        <pc:graphicFrameChg chg="del">
          <ac:chgData name="sruthy s" userId="52ee26211da858fb" providerId="LiveId" clId="{25C17934-DC63-40DF-B0E7-EA0BF18DAEA3}" dt="2023-05-05T15:20:04.293" v="1193" actId="478"/>
          <ac:graphicFrameMkLst>
            <pc:docMk/>
            <pc:sldMk cId="2403304281" sldId="296"/>
            <ac:graphicFrameMk id="6" creationId="{65F72492-8F0A-8607-6FD3-27AFFA3397AC}"/>
          </ac:graphicFrameMkLst>
        </pc:graphicFrameChg>
      </pc:sldChg>
      <pc:sldChg chg="addSp delSp modSp new mod">
        <pc:chgData name="sruthy s" userId="52ee26211da858fb" providerId="LiveId" clId="{25C17934-DC63-40DF-B0E7-EA0BF18DAEA3}" dt="2023-05-11T06:57:23.428" v="7722" actId="1076"/>
        <pc:sldMkLst>
          <pc:docMk/>
          <pc:sldMk cId="4136902132" sldId="297"/>
        </pc:sldMkLst>
        <pc:spChg chg="mod">
          <ac:chgData name="sruthy s" userId="52ee26211da858fb" providerId="LiveId" clId="{25C17934-DC63-40DF-B0E7-EA0BF18DAEA3}" dt="2023-05-08T13:30:47.228" v="3685" actId="20577"/>
          <ac:spMkLst>
            <pc:docMk/>
            <pc:sldMk cId="4136902132" sldId="297"/>
            <ac:spMk id="2" creationId="{2145AEF9-0600-AF50-D1DE-33E96982C37F}"/>
          </ac:spMkLst>
        </pc:spChg>
        <pc:spChg chg="del mod">
          <ac:chgData name="sruthy s" userId="52ee26211da858fb" providerId="LiveId" clId="{25C17934-DC63-40DF-B0E7-EA0BF18DAEA3}" dt="2023-05-08T11:35:00.547" v="3249" actId="478"/>
          <ac:spMkLst>
            <pc:docMk/>
            <pc:sldMk cId="4136902132" sldId="297"/>
            <ac:spMk id="3" creationId="{912CF13D-F59E-E50E-4677-3FF2339EBA5B}"/>
          </ac:spMkLst>
        </pc:spChg>
        <pc:spChg chg="add mod">
          <ac:chgData name="sruthy s" userId="52ee26211da858fb" providerId="LiveId" clId="{25C17934-DC63-40DF-B0E7-EA0BF18DAEA3}" dt="2023-05-11T06:57:23.428" v="7722" actId="1076"/>
          <ac:spMkLst>
            <pc:docMk/>
            <pc:sldMk cId="4136902132" sldId="297"/>
            <ac:spMk id="4" creationId="{F625B4DF-1CC2-679A-8684-20DA0AB71525}"/>
          </ac:spMkLst>
        </pc:spChg>
        <pc:spChg chg="add del mod">
          <ac:chgData name="sruthy s" userId="52ee26211da858fb" providerId="LiveId" clId="{25C17934-DC63-40DF-B0E7-EA0BF18DAEA3}" dt="2023-05-08T11:35:13.088" v="3251" actId="478"/>
          <ac:spMkLst>
            <pc:docMk/>
            <pc:sldMk cId="4136902132" sldId="297"/>
            <ac:spMk id="13" creationId="{CF3140CF-3765-75FB-79E4-38BF56A6815E}"/>
          </ac:spMkLst>
        </pc:spChg>
        <pc:spChg chg="add mod">
          <ac:chgData name="sruthy s" userId="52ee26211da858fb" providerId="LiveId" clId="{25C17934-DC63-40DF-B0E7-EA0BF18DAEA3}" dt="2023-05-08T13:40:00.548" v="4082" actId="207"/>
          <ac:spMkLst>
            <pc:docMk/>
            <pc:sldMk cId="4136902132" sldId="297"/>
            <ac:spMk id="14" creationId="{E3C43D8D-0664-4EF9-C7C9-0488F38C3393}"/>
          </ac:spMkLst>
        </pc:spChg>
        <pc:graphicFrameChg chg="add del mod">
          <ac:chgData name="sruthy s" userId="52ee26211da858fb" providerId="LiveId" clId="{25C17934-DC63-40DF-B0E7-EA0BF18DAEA3}" dt="2023-05-05T16:27:59.929" v="1524"/>
          <ac:graphicFrameMkLst>
            <pc:docMk/>
            <pc:sldMk cId="4136902132" sldId="297"/>
            <ac:graphicFrameMk id="4" creationId="{2D191C3A-EE9D-5343-EE8E-370407AE7199}"/>
          </ac:graphicFrameMkLst>
        </pc:graphicFrameChg>
        <pc:graphicFrameChg chg="add mod">
          <ac:chgData name="sruthy s" userId="52ee26211da858fb" providerId="LiveId" clId="{25C17934-DC63-40DF-B0E7-EA0BF18DAEA3}" dt="2023-05-08T13:38:57.190" v="4080" actId="1076"/>
          <ac:graphicFrameMkLst>
            <pc:docMk/>
            <pc:sldMk cId="4136902132" sldId="297"/>
            <ac:graphicFrameMk id="5" creationId="{35D9837B-325D-7940-EFBB-44B1D04CC1B5}"/>
          </ac:graphicFrameMkLst>
        </pc:graphicFrameChg>
        <pc:picChg chg="add mod">
          <ac:chgData name="sruthy s" userId="52ee26211da858fb" providerId="LiveId" clId="{25C17934-DC63-40DF-B0E7-EA0BF18DAEA3}" dt="2023-05-08T11:36:49.573" v="3263" actId="1076"/>
          <ac:picMkLst>
            <pc:docMk/>
            <pc:sldMk cId="4136902132" sldId="297"/>
            <ac:picMk id="7" creationId="{DA5A42C2-BC56-40EF-F4FE-B772D75D85B5}"/>
          </ac:picMkLst>
        </pc:picChg>
        <pc:picChg chg="add del mod">
          <ac:chgData name="sruthy s" userId="52ee26211da858fb" providerId="LiveId" clId="{25C17934-DC63-40DF-B0E7-EA0BF18DAEA3}" dt="2023-05-08T08:22:31.336" v="2671" actId="478"/>
          <ac:picMkLst>
            <pc:docMk/>
            <pc:sldMk cId="4136902132" sldId="297"/>
            <ac:picMk id="9" creationId="{73F69521-B54F-B0E4-BF12-0FECA1DD422F}"/>
          </ac:picMkLst>
        </pc:picChg>
        <pc:picChg chg="add mod">
          <ac:chgData name="sruthy s" userId="52ee26211da858fb" providerId="LiveId" clId="{25C17934-DC63-40DF-B0E7-EA0BF18DAEA3}" dt="2023-05-08T11:36:53.651" v="3264" actId="1076"/>
          <ac:picMkLst>
            <pc:docMk/>
            <pc:sldMk cId="4136902132" sldId="297"/>
            <ac:picMk id="11" creationId="{CC057A5F-25C0-4E34-CF23-E2B938D3F28F}"/>
          </ac:picMkLst>
        </pc:picChg>
      </pc:sldChg>
      <pc:sldChg chg="addSp delSp modSp new del mod setBg setClrOvrMap">
        <pc:chgData name="sruthy s" userId="52ee26211da858fb" providerId="LiveId" clId="{25C17934-DC63-40DF-B0E7-EA0BF18DAEA3}" dt="2023-05-08T05:24:02.513" v="1635" actId="2696"/>
        <pc:sldMkLst>
          <pc:docMk/>
          <pc:sldMk cId="71978945" sldId="298"/>
        </pc:sldMkLst>
        <pc:spChg chg="mod">
          <ac:chgData name="sruthy s" userId="52ee26211da858fb" providerId="LiveId" clId="{25C17934-DC63-40DF-B0E7-EA0BF18DAEA3}" dt="2023-05-08T05:22:58.860" v="1622" actId="26606"/>
          <ac:spMkLst>
            <pc:docMk/>
            <pc:sldMk cId="71978945" sldId="298"/>
            <ac:spMk id="2" creationId="{38F73FDD-1812-9A5B-FF9B-60A1A803F13A}"/>
          </ac:spMkLst>
        </pc:spChg>
        <pc:spChg chg="mod">
          <ac:chgData name="sruthy s" userId="52ee26211da858fb" providerId="LiveId" clId="{25C17934-DC63-40DF-B0E7-EA0BF18DAEA3}" dt="2023-05-08T05:22:58.860" v="1622" actId="26606"/>
          <ac:spMkLst>
            <pc:docMk/>
            <pc:sldMk cId="71978945" sldId="298"/>
            <ac:spMk id="3" creationId="{6AC4DE91-C3DC-7AB1-D61F-8C25D33979D6}"/>
          </ac:spMkLst>
        </pc:spChg>
        <pc:spChg chg="add del">
          <ac:chgData name="sruthy s" userId="52ee26211da858fb" providerId="LiveId" clId="{25C17934-DC63-40DF-B0E7-EA0BF18DAEA3}" dt="2023-05-08T05:22:58.860" v="1622" actId="26606"/>
          <ac:spMkLst>
            <pc:docMk/>
            <pc:sldMk cId="71978945" sldId="298"/>
            <ac:spMk id="8" creationId="{1C3D9BD5-A493-4B97-963D-60135D533822}"/>
          </ac:spMkLst>
        </pc:spChg>
        <pc:spChg chg="add del">
          <ac:chgData name="sruthy s" userId="52ee26211da858fb" providerId="LiveId" clId="{25C17934-DC63-40DF-B0E7-EA0BF18DAEA3}" dt="2023-05-08T05:22:58.860" v="1622" actId="26606"/>
          <ac:spMkLst>
            <pc:docMk/>
            <pc:sldMk cId="71978945" sldId="298"/>
            <ac:spMk id="10" creationId="{1F759AF4-E342-4E60-8A32-C44A328F2F42}"/>
          </ac:spMkLst>
        </pc:spChg>
        <pc:picChg chg="add del">
          <ac:chgData name="sruthy s" userId="52ee26211da858fb" providerId="LiveId" clId="{25C17934-DC63-40DF-B0E7-EA0BF18DAEA3}" dt="2023-05-08T05:22:58.860" v="1622" actId="26606"/>
          <ac:picMkLst>
            <pc:docMk/>
            <pc:sldMk cId="71978945" sldId="298"/>
            <ac:picMk id="14" creationId="{538D3D22-8CB4-262E-0ECB-F7310D32CB05}"/>
          </ac:picMkLst>
        </pc:picChg>
        <pc:cxnChg chg="add del">
          <ac:chgData name="sruthy s" userId="52ee26211da858fb" providerId="LiveId" clId="{25C17934-DC63-40DF-B0E7-EA0BF18DAEA3}" dt="2023-05-08T05:22:58.860" v="1622" actId="26606"/>
          <ac:cxnSpMkLst>
            <pc:docMk/>
            <pc:sldMk cId="71978945" sldId="298"/>
            <ac:cxnSpMk id="12" creationId="{A49B2805-6469-407A-A68A-BB85AC8A8596}"/>
          </ac:cxnSpMkLst>
        </pc:cxnChg>
      </pc:sldChg>
      <pc:sldChg chg="addSp delSp modSp new del mod setBg">
        <pc:chgData name="sruthy s" userId="52ee26211da858fb" providerId="LiveId" clId="{25C17934-DC63-40DF-B0E7-EA0BF18DAEA3}" dt="2023-05-08T19:50:44.865" v="6435" actId="2696"/>
        <pc:sldMkLst>
          <pc:docMk/>
          <pc:sldMk cId="301360895" sldId="299"/>
        </pc:sldMkLst>
        <pc:spChg chg="del">
          <ac:chgData name="sruthy s" userId="52ee26211da858fb" providerId="LiveId" clId="{25C17934-DC63-40DF-B0E7-EA0BF18DAEA3}" dt="2023-05-08T05:18:20.325" v="1598" actId="478"/>
          <ac:spMkLst>
            <pc:docMk/>
            <pc:sldMk cId="301360895" sldId="299"/>
            <ac:spMk id="2" creationId="{F61F64E7-FF3B-8A7B-A098-5BFF639764E0}"/>
          </ac:spMkLst>
        </pc:spChg>
        <pc:spChg chg="mod">
          <ac:chgData name="sruthy s" userId="52ee26211da858fb" providerId="LiveId" clId="{25C17934-DC63-40DF-B0E7-EA0BF18DAEA3}" dt="2023-05-08T05:18:42.593" v="1612" actId="26606"/>
          <ac:spMkLst>
            <pc:docMk/>
            <pc:sldMk cId="301360895" sldId="299"/>
            <ac:spMk id="3" creationId="{71D41427-8EFA-FB96-0151-9C79E0D58199}"/>
          </ac:spMkLst>
        </pc:spChg>
        <pc:spChg chg="add">
          <ac:chgData name="sruthy s" userId="52ee26211da858fb" providerId="LiveId" clId="{25C17934-DC63-40DF-B0E7-EA0BF18DAEA3}" dt="2023-05-08T05:18:42.593" v="1612" actId="26606"/>
          <ac:spMkLst>
            <pc:docMk/>
            <pc:sldMk cId="301360895" sldId="299"/>
            <ac:spMk id="10" creationId="{2A2456A0-13DF-4BA8-9BDD-168E874C4211}"/>
          </ac:spMkLst>
        </pc:spChg>
        <pc:picChg chg="add">
          <ac:chgData name="sruthy s" userId="52ee26211da858fb" providerId="LiveId" clId="{25C17934-DC63-40DF-B0E7-EA0BF18DAEA3}" dt="2023-05-08T05:18:42.593" v="1612" actId="26606"/>
          <ac:picMkLst>
            <pc:docMk/>
            <pc:sldMk cId="301360895" sldId="299"/>
            <ac:picMk id="7" creationId="{0C97F013-ED94-9CC9-67A4-AB82C51FB5C5}"/>
          </ac:picMkLst>
        </pc:picChg>
        <pc:picChg chg="add">
          <ac:chgData name="sruthy s" userId="52ee26211da858fb" providerId="LiveId" clId="{25C17934-DC63-40DF-B0E7-EA0BF18DAEA3}" dt="2023-05-08T05:18:42.593" v="1612" actId="26606"/>
          <ac:picMkLst>
            <pc:docMk/>
            <pc:sldMk cId="301360895" sldId="299"/>
            <ac:picMk id="12" creationId="{7AEE9CAC-347C-43C2-AE87-6BC5566E6068}"/>
          </ac:picMkLst>
        </pc:picChg>
      </pc:sldChg>
      <pc:sldChg chg="addSp delSp modSp new mod setBg">
        <pc:chgData name="sruthy s" userId="52ee26211da858fb" providerId="LiveId" clId="{25C17934-DC63-40DF-B0E7-EA0BF18DAEA3}" dt="2023-05-08T20:45:01.720" v="7008" actId="1035"/>
        <pc:sldMkLst>
          <pc:docMk/>
          <pc:sldMk cId="2242710800" sldId="300"/>
        </pc:sldMkLst>
        <pc:spChg chg="mod">
          <ac:chgData name="sruthy s" userId="52ee26211da858fb" providerId="LiveId" clId="{25C17934-DC63-40DF-B0E7-EA0BF18DAEA3}" dt="2023-05-08T20:44:44.399" v="6975" actId="1035"/>
          <ac:spMkLst>
            <pc:docMk/>
            <pc:sldMk cId="2242710800" sldId="300"/>
            <ac:spMk id="2" creationId="{AA0B6738-6A11-C736-CFE5-F70F1F8F5BBE}"/>
          </ac:spMkLst>
        </pc:spChg>
        <pc:spChg chg="mod">
          <ac:chgData name="sruthy s" userId="52ee26211da858fb" providerId="LiveId" clId="{25C17934-DC63-40DF-B0E7-EA0BF18DAEA3}" dt="2023-05-08T20:45:01.720" v="7008" actId="1035"/>
          <ac:spMkLst>
            <pc:docMk/>
            <pc:sldMk cId="2242710800" sldId="300"/>
            <ac:spMk id="3" creationId="{7F118847-4BC8-54E4-074C-0F091237D81B}"/>
          </ac:spMkLst>
        </pc:spChg>
        <pc:picChg chg="add del mod">
          <ac:chgData name="sruthy s" userId="52ee26211da858fb" providerId="LiveId" clId="{25C17934-DC63-40DF-B0E7-EA0BF18DAEA3}" dt="2023-05-08T06:44:31.535" v="2219" actId="478"/>
          <ac:picMkLst>
            <pc:docMk/>
            <pc:sldMk cId="2242710800" sldId="300"/>
            <ac:picMk id="5" creationId="{11C4D040-CBBB-C58A-14E3-D87CD8CED5C4}"/>
          </ac:picMkLst>
        </pc:picChg>
        <pc:picChg chg="add del mod">
          <ac:chgData name="sruthy s" userId="52ee26211da858fb" providerId="LiveId" clId="{25C17934-DC63-40DF-B0E7-EA0BF18DAEA3}" dt="2023-05-08T06:53:38.121" v="2270" actId="478"/>
          <ac:picMkLst>
            <pc:docMk/>
            <pc:sldMk cId="2242710800" sldId="300"/>
            <ac:picMk id="7" creationId="{86DC2978-B714-1670-83E3-5A21FA94E118}"/>
          </ac:picMkLst>
        </pc:picChg>
        <pc:picChg chg="add del mod">
          <ac:chgData name="sruthy s" userId="52ee26211da858fb" providerId="LiveId" clId="{25C17934-DC63-40DF-B0E7-EA0BF18DAEA3}" dt="2023-05-08T06:53:37.089" v="2269" actId="478"/>
          <ac:picMkLst>
            <pc:docMk/>
            <pc:sldMk cId="2242710800" sldId="300"/>
            <ac:picMk id="9" creationId="{0189C410-47FF-D7B7-308B-D33A7860622A}"/>
          </ac:picMkLst>
        </pc:picChg>
        <pc:picChg chg="add mod">
          <ac:chgData name="sruthy s" userId="52ee26211da858fb" providerId="LiveId" clId="{25C17934-DC63-40DF-B0E7-EA0BF18DAEA3}" dt="2023-05-08T20:45:01.720" v="7008" actId="1035"/>
          <ac:picMkLst>
            <pc:docMk/>
            <pc:sldMk cId="2242710800" sldId="300"/>
            <ac:picMk id="11" creationId="{7E970284-3D7A-85ED-1CE3-AC573BB98AD4}"/>
          </ac:picMkLst>
        </pc:picChg>
        <pc:picChg chg="add del mod">
          <ac:chgData name="sruthy s" userId="52ee26211da858fb" providerId="LiveId" clId="{25C17934-DC63-40DF-B0E7-EA0BF18DAEA3}" dt="2023-05-08T06:53:30.075" v="2267" actId="478"/>
          <ac:picMkLst>
            <pc:docMk/>
            <pc:sldMk cId="2242710800" sldId="300"/>
            <ac:picMk id="13" creationId="{F979DEE4-C467-BBBD-B928-6CB3315A603B}"/>
          </ac:picMkLst>
        </pc:picChg>
        <pc:picChg chg="add mod">
          <ac:chgData name="sruthy s" userId="52ee26211da858fb" providerId="LiveId" clId="{25C17934-DC63-40DF-B0E7-EA0BF18DAEA3}" dt="2023-05-08T20:45:01.720" v="7008" actId="1035"/>
          <ac:picMkLst>
            <pc:docMk/>
            <pc:sldMk cId="2242710800" sldId="300"/>
            <ac:picMk id="15" creationId="{D7117848-AD14-81F4-C88F-DEEFA87EF8AB}"/>
          </ac:picMkLst>
        </pc:picChg>
        <pc:picChg chg="add mod">
          <ac:chgData name="sruthy s" userId="52ee26211da858fb" providerId="LiveId" clId="{25C17934-DC63-40DF-B0E7-EA0BF18DAEA3}" dt="2023-05-08T20:45:01.720" v="7008" actId="1035"/>
          <ac:picMkLst>
            <pc:docMk/>
            <pc:sldMk cId="2242710800" sldId="300"/>
            <ac:picMk id="17" creationId="{432484FB-DE3C-1A84-689C-CE60625F59D3}"/>
          </ac:picMkLst>
        </pc:picChg>
        <pc:picChg chg="add del mod">
          <ac:chgData name="sruthy s" userId="52ee26211da858fb" providerId="LiveId" clId="{25C17934-DC63-40DF-B0E7-EA0BF18DAEA3}" dt="2023-05-08T06:44:46.151" v="2223" actId="478"/>
          <ac:picMkLst>
            <pc:docMk/>
            <pc:sldMk cId="2242710800" sldId="300"/>
            <ac:picMk id="19" creationId="{05594FF8-A322-95CD-5F20-14F03848917D}"/>
          </ac:picMkLst>
        </pc:picChg>
        <pc:picChg chg="add mod">
          <ac:chgData name="sruthy s" userId="52ee26211da858fb" providerId="LiveId" clId="{25C17934-DC63-40DF-B0E7-EA0BF18DAEA3}" dt="2023-05-08T20:45:01.720" v="7008" actId="1035"/>
          <ac:picMkLst>
            <pc:docMk/>
            <pc:sldMk cId="2242710800" sldId="300"/>
            <ac:picMk id="21" creationId="{7E2EEB2A-C60B-F343-D293-CEC4BA87F3B9}"/>
          </ac:picMkLst>
        </pc:picChg>
        <pc:picChg chg="add mod">
          <ac:chgData name="sruthy s" userId="52ee26211da858fb" providerId="LiveId" clId="{25C17934-DC63-40DF-B0E7-EA0BF18DAEA3}" dt="2023-05-08T20:45:01.720" v="7008" actId="1035"/>
          <ac:picMkLst>
            <pc:docMk/>
            <pc:sldMk cId="2242710800" sldId="300"/>
            <ac:picMk id="23" creationId="{940D75AB-AD2C-4585-BB06-048846F82EF7}"/>
          </ac:picMkLst>
        </pc:picChg>
      </pc:sldChg>
      <pc:sldChg chg="addSp delSp modSp add del mod setBg addAnim delAnim">
        <pc:chgData name="sruthy s" userId="52ee26211da858fb" providerId="LiveId" clId="{25C17934-DC63-40DF-B0E7-EA0BF18DAEA3}" dt="2023-05-08T05:53:49.610" v="1906" actId="2696"/>
        <pc:sldMkLst>
          <pc:docMk/>
          <pc:sldMk cId="599368609" sldId="301"/>
        </pc:sldMkLst>
        <pc:spChg chg="del mod">
          <ac:chgData name="sruthy s" userId="52ee26211da858fb" providerId="LiveId" clId="{25C17934-DC63-40DF-B0E7-EA0BF18DAEA3}" dt="2023-05-08T05:52:14.144" v="1890" actId="478"/>
          <ac:spMkLst>
            <pc:docMk/>
            <pc:sldMk cId="599368609" sldId="301"/>
            <ac:spMk id="2" creationId="{0D1F047C-C727-42A7-85C5-68C5AA1B1A93}"/>
          </ac:spMkLst>
        </pc:spChg>
        <pc:spChg chg="del">
          <ac:chgData name="sruthy s" userId="52ee26211da858fb" providerId="LiveId" clId="{25C17934-DC63-40DF-B0E7-EA0BF18DAEA3}" dt="2023-05-08T05:52:17.099" v="1891" actId="478"/>
          <ac:spMkLst>
            <pc:docMk/>
            <pc:sldMk cId="599368609" sldId="301"/>
            <ac:spMk id="3" creationId="{DB93FB3F-A8D4-46D3-A1C6-C79C64563729}"/>
          </ac:spMkLst>
        </pc:spChg>
        <pc:spChg chg="add del mod">
          <ac:chgData name="sruthy s" userId="52ee26211da858fb" providerId="LiveId" clId="{25C17934-DC63-40DF-B0E7-EA0BF18DAEA3}" dt="2023-05-08T05:52:29.305" v="1896" actId="478"/>
          <ac:spMkLst>
            <pc:docMk/>
            <pc:sldMk cId="599368609" sldId="301"/>
            <ac:spMk id="12" creationId="{6CD8610E-48CB-4370-A50E-D23D21E6CE34}"/>
          </ac:spMkLst>
        </pc:spChg>
        <pc:spChg chg="add del mod">
          <ac:chgData name="sruthy s" userId="52ee26211da858fb" providerId="LiveId" clId="{25C17934-DC63-40DF-B0E7-EA0BF18DAEA3}" dt="2023-05-08T05:52:27.611" v="1895" actId="478"/>
          <ac:spMkLst>
            <pc:docMk/>
            <pc:sldMk cId="599368609" sldId="301"/>
            <ac:spMk id="14" creationId="{DFAAA700-1002-CAF3-1D89-5A7F7F011194}"/>
          </ac:spMkLst>
        </pc:spChg>
        <pc:spChg chg="add mod">
          <ac:chgData name="sruthy s" userId="52ee26211da858fb" providerId="LiveId" clId="{25C17934-DC63-40DF-B0E7-EA0BF18DAEA3}" dt="2023-05-08T05:53:42.777" v="1904" actId="14100"/>
          <ac:spMkLst>
            <pc:docMk/>
            <pc:sldMk cId="599368609" sldId="301"/>
            <ac:spMk id="15" creationId="{0D215908-621F-28A1-23A2-39D31016D76C}"/>
          </ac:spMkLst>
        </pc:spChg>
        <pc:spChg chg="add del">
          <ac:chgData name="sruthy s" userId="52ee26211da858fb" providerId="LiveId" clId="{25C17934-DC63-40DF-B0E7-EA0BF18DAEA3}" dt="2023-05-08T05:53:36.771" v="1903" actId="26606"/>
          <ac:spMkLst>
            <pc:docMk/>
            <pc:sldMk cId="599368609" sldId="301"/>
            <ac:spMk id="125" creationId="{72CA733A-8D25-4E63-8273-CC14052E0E8A}"/>
          </ac:spMkLst>
        </pc:spChg>
        <pc:spChg chg="add">
          <ac:chgData name="sruthy s" userId="52ee26211da858fb" providerId="LiveId" clId="{25C17934-DC63-40DF-B0E7-EA0BF18DAEA3}" dt="2023-05-08T05:53:36.771" v="1903" actId="26606"/>
          <ac:spMkLst>
            <pc:docMk/>
            <pc:sldMk cId="599368609" sldId="301"/>
            <ac:spMk id="132" creationId="{007891EC-4501-44ED-A8C8-B11B6DB767AB}"/>
          </ac:spMkLst>
        </pc:spChg>
        <pc:picChg chg="del">
          <ac:chgData name="sruthy s" userId="52ee26211da858fb" providerId="LiveId" clId="{25C17934-DC63-40DF-B0E7-EA0BF18DAEA3}" dt="2023-05-08T05:52:20.990" v="1892" actId="478"/>
          <ac:picMkLst>
            <pc:docMk/>
            <pc:sldMk cId="599368609" sldId="301"/>
            <ac:picMk id="4" creationId="{DA156510-D066-2638-0804-7854FD260481}"/>
          </ac:picMkLst>
        </pc:picChg>
        <pc:picChg chg="del">
          <ac:chgData name="sruthy s" userId="52ee26211da858fb" providerId="LiveId" clId="{25C17934-DC63-40DF-B0E7-EA0BF18DAEA3}" dt="2023-05-08T05:46:27.282" v="1879" actId="478"/>
          <ac:picMkLst>
            <pc:docMk/>
            <pc:sldMk cId="599368609" sldId="301"/>
            <ac:picMk id="6" creationId="{9A5D9ED1-DFCC-4799-89E2-D118451B98DF}"/>
          </ac:picMkLst>
        </pc:picChg>
        <pc:picChg chg="del">
          <ac:chgData name="sruthy s" userId="52ee26211da858fb" providerId="LiveId" clId="{25C17934-DC63-40DF-B0E7-EA0BF18DAEA3}" dt="2023-05-08T05:52:23.916" v="1894" actId="478"/>
          <ac:picMkLst>
            <pc:docMk/>
            <pc:sldMk cId="599368609" sldId="301"/>
            <ac:picMk id="7" creationId="{AE787627-E864-AB4F-BA7B-D7B3EA74DC59}"/>
          </ac:picMkLst>
        </pc:picChg>
        <pc:picChg chg="add del mod">
          <ac:chgData name="sruthy s" userId="52ee26211da858fb" providerId="LiveId" clId="{25C17934-DC63-40DF-B0E7-EA0BF18DAEA3}" dt="2023-05-08T05:47:29.206" v="1887" actId="478"/>
          <ac:picMkLst>
            <pc:docMk/>
            <pc:sldMk cId="599368609" sldId="301"/>
            <ac:picMk id="8" creationId="{CB40503C-368E-D036-003C-FF98671826FE}"/>
          </ac:picMkLst>
        </pc:picChg>
        <pc:picChg chg="add mod">
          <ac:chgData name="sruthy s" userId="52ee26211da858fb" providerId="LiveId" clId="{25C17934-DC63-40DF-B0E7-EA0BF18DAEA3}" dt="2023-05-08T05:53:43.688" v="1905" actId="1076"/>
          <ac:picMkLst>
            <pc:docMk/>
            <pc:sldMk cId="599368609" sldId="301"/>
            <ac:picMk id="9" creationId="{4E47F06A-E427-7E19-C5B0-6D7F11A5A67A}"/>
          </ac:picMkLst>
        </pc:picChg>
        <pc:picChg chg="del">
          <ac:chgData name="sruthy s" userId="52ee26211da858fb" providerId="LiveId" clId="{25C17934-DC63-40DF-B0E7-EA0BF18DAEA3}" dt="2023-05-08T05:52:23.133" v="1893" actId="478"/>
          <ac:picMkLst>
            <pc:docMk/>
            <pc:sldMk cId="599368609" sldId="301"/>
            <ac:picMk id="10" creationId="{92CA2B1A-167F-DAC3-7304-BEDA30E675EF}"/>
          </ac:picMkLst>
        </pc:picChg>
        <pc:picChg chg="add del">
          <ac:chgData name="sruthy s" userId="52ee26211da858fb" providerId="LiveId" clId="{25C17934-DC63-40DF-B0E7-EA0BF18DAEA3}" dt="2023-05-08T05:53:36.771" v="1903" actId="26606"/>
          <ac:picMkLst>
            <pc:docMk/>
            <pc:sldMk cId="599368609" sldId="301"/>
            <ac:picMk id="127" creationId="{2BFB581C-2142-4222-9A3B-905AD6C09535}"/>
          </ac:picMkLst>
        </pc:picChg>
        <pc:cxnChg chg="add">
          <ac:chgData name="sruthy s" userId="52ee26211da858fb" providerId="LiveId" clId="{25C17934-DC63-40DF-B0E7-EA0BF18DAEA3}" dt="2023-05-08T05:53:36.771" v="1903" actId="26606"/>
          <ac:cxnSpMkLst>
            <pc:docMk/>
            <pc:sldMk cId="599368609" sldId="301"/>
            <ac:cxnSpMk id="134" creationId="{34E5597F-CE67-4085-9548-E6A8036DA3BB}"/>
          </ac:cxnSpMkLst>
        </pc:cxnChg>
      </pc:sldChg>
      <pc:sldChg chg="addSp delSp modSp new mod">
        <pc:chgData name="sruthy s" userId="52ee26211da858fb" providerId="LiveId" clId="{25C17934-DC63-40DF-B0E7-EA0BF18DAEA3}" dt="2023-05-08T20:45:56.944" v="7010" actId="255"/>
        <pc:sldMkLst>
          <pc:docMk/>
          <pc:sldMk cId="1276550071" sldId="301"/>
        </pc:sldMkLst>
        <pc:spChg chg="add del mod">
          <ac:chgData name="sruthy s" userId="52ee26211da858fb" providerId="LiveId" clId="{25C17934-DC63-40DF-B0E7-EA0BF18DAEA3}" dt="2023-05-08T20:45:56.944" v="7010" actId="255"/>
          <ac:spMkLst>
            <pc:docMk/>
            <pc:sldMk cId="1276550071" sldId="301"/>
            <ac:spMk id="2" creationId="{604257EE-DA74-FD86-0A3F-A293D54CE1BF}"/>
          </ac:spMkLst>
        </pc:spChg>
        <pc:spChg chg="del">
          <ac:chgData name="sruthy s" userId="52ee26211da858fb" providerId="LiveId" clId="{25C17934-DC63-40DF-B0E7-EA0BF18DAEA3}" dt="2023-05-08T12:40:49.187" v="3430" actId="478"/>
          <ac:spMkLst>
            <pc:docMk/>
            <pc:sldMk cId="1276550071" sldId="301"/>
            <ac:spMk id="3" creationId="{D88615AB-4697-45CA-67D2-E652791735EF}"/>
          </ac:spMkLst>
        </pc:spChg>
        <pc:spChg chg="add del mod">
          <ac:chgData name="sruthy s" userId="52ee26211da858fb" providerId="LiveId" clId="{25C17934-DC63-40DF-B0E7-EA0BF18DAEA3}" dt="2023-05-08T12:45:26.007" v="3450" actId="478"/>
          <ac:spMkLst>
            <pc:docMk/>
            <pc:sldMk cId="1276550071" sldId="301"/>
            <ac:spMk id="5" creationId="{EB525433-C5BC-D1F2-E88E-5BE027B3E0D1}"/>
          </ac:spMkLst>
        </pc:spChg>
        <pc:spChg chg="add del">
          <ac:chgData name="sruthy s" userId="52ee26211da858fb" providerId="LiveId" clId="{25C17934-DC63-40DF-B0E7-EA0BF18DAEA3}" dt="2023-05-08T12:42:59.019" v="3438" actId="478"/>
          <ac:spMkLst>
            <pc:docMk/>
            <pc:sldMk cId="1276550071" sldId="301"/>
            <ac:spMk id="7" creationId="{DABB52A7-88D8-77F8-61AF-B4859E5DF9CA}"/>
          </ac:spMkLst>
        </pc:spChg>
        <pc:spChg chg="add del mod">
          <ac:chgData name="sruthy s" userId="52ee26211da858fb" providerId="LiveId" clId="{25C17934-DC63-40DF-B0E7-EA0BF18DAEA3}" dt="2023-05-08T12:45:11" v="3448" actId="478"/>
          <ac:spMkLst>
            <pc:docMk/>
            <pc:sldMk cId="1276550071" sldId="301"/>
            <ac:spMk id="9" creationId="{6A9B3A2D-0BB6-F415-B087-FBA9F95EDD7C}"/>
          </ac:spMkLst>
        </pc:spChg>
        <pc:spChg chg="add del mod">
          <ac:chgData name="sruthy s" userId="52ee26211da858fb" providerId="LiveId" clId="{25C17934-DC63-40DF-B0E7-EA0BF18DAEA3}" dt="2023-05-08T12:52:13.590" v="3474" actId="478"/>
          <ac:spMkLst>
            <pc:docMk/>
            <pc:sldMk cId="1276550071" sldId="301"/>
            <ac:spMk id="13" creationId="{4E7C4703-3CCF-D99A-1D04-52BC2CD09055}"/>
          </ac:spMkLst>
        </pc:spChg>
        <pc:picChg chg="add mod">
          <ac:chgData name="sruthy s" userId="52ee26211da858fb" providerId="LiveId" clId="{25C17934-DC63-40DF-B0E7-EA0BF18DAEA3}" dt="2023-05-08T12:56:32.499" v="3496" actId="14100"/>
          <ac:picMkLst>
            <pc:docMk/>
            <pc:sldMk cId="1276550071" sldId="301"/>
            <ac:picMk id="11" creationId="{D21476C7-C13B-266E-7863-76BCC2CE4CFE}"/>
          </ac:picMkLst>
        </pc:picChg>
        <pc:picChg chg="add del mod">
          <ac:chgData name="sruthy s" userId="52ee26211da858fb" providerId="LiveId" clId="{25C17934-DC63-40DF-B0E7-EA0BF18DAEA3}" dt="2023-05-08T12:55:24.111" v="3489" actId="478"/>
          <ac:picMkLst>
            <pc:docMk/>
            <pc:sldMk cId="1276550071" sldId="301"/>
            <ac:picMk id="15" creationId="{132F446D-ABAC-A14B-9D64-C0806665E002}"/>
          </ac:picMkLst>
        </pc:picChg>
        <pc:picChg chg="add mod">
          <ac:chgData name="sruthy s" userId="52ee26211da858fb" providerId="LiveId" clId="{25C17934-DC63-40DF-B0E7-EA0BF18DAEA3}" dt="2023-05-08T12:56:17.899" v="3495" actId="14100"/>
          <ac:picMkLst>
            <pc:docMk/>
            <pc:sldMk cId="1276550071" sldId="301"/>
            <ac:picMk id="17" creationId="{A50D4A7A-24E7-3111-00C5-91564B7F34AD}"/>
          </ac:picMkLst>
        </pc:picChg>
        <pc:picChg chg="add mod">
          <ac:chgData name="sruthy s" userId="52ee26211da858fb" providerId="LiveId" clId="{25C17934-DC63-40DF-B0E7-EA0BF18DAEA3}" dt="2023-05-08T12:56:14.431" v="3494" actId="1076"/>
          <ac:picMkLst>
            <pc:docMk/>
            <pc:sldMk cId="1276550071" sldId="301"/>
            <ac:picMk id="19" creationId="{CE377EAC-651D-AF35-4CD0-DB578D25BECE}"/>
          </ac:picMkLst>
        </pc:picChg>
        <pc:picChg chg="add mod">
          <ac:chgData name="sruthy s" userId="52ee26211da858fb" providerId="LiveId" clId="{25C17934-DC63-40DF-B0E7-EA0BF18DAEA3}" dt="2023-05-08T13:08:48.239" v="3499" actId="14100"/>
          <ac:picMkLst>
            <pc:docMk/>
            <pc:sldMk cId="1276550071" sldId="301"/>
            <ac:picMk id="21" creationId="{35D821C2-BA4D-A864-278D-07D9DD6F0321}"/>
          </ac:picMkLst>
        </pc:picChg>
      </pc:sldChg>
      <pc:sldChg chg="addSp delSp modSp new mod">
        <pc:chgData name="sruthy s" userId="52ee26211da858fb" providerId="LiveId" clId="{25C17934-DC63-40DF-B0E7-EA0BF18DAEA3}" dt="2023-05-08T20:44:12.018" v="6959" actId="122"/>
        <pc:sldMkLst>
          <pc:docMk/>
          <pc:sldMk cId="3358994850" sldId="302"/>
        </pc:sldMkLst>
        <pc:spChg chg="mod">
          <ac:chgData name="sruthy s" userId="52ee26211da858fb" providerId="LiveId" clId="{25C17934-DC63-40DF-B0E7-EA0BF18DAEA3}" dt="2023-05-08T20:44:12.018" v="6959" actId="122"/>
          <ac:spMkLst>
            <pc:docMk/>
            <pc:sldMk cId="3358994850" sldId="302"/>
            <ac:spMk id="2" creationId="{363C5D5E-FAD4-65CC-8385-392C2E3A6C3C}"/>
          </ac:spMkLst>
        </pc:spChg>
        <pc:spChg chg="del">
          <ac:chgData name="sruthy s" userId="52ee26211da858fb" providerId="LiveId" clId="{25C17934-DC63-40DF-B0E7-EA0BF18DAEA3}" dt="2023-05-08T13:11:07.432" v="3542" actId="478"/>
          <ac:spMkLst>
            <pc:docMk/>
            <pc:sldMk cId="3358994850" sldId="302"/>
            <ac:spMk id="3" creationId="{C2017AC3-87FC-71F9-0C17-081BE4286FDF}"/>
          </ac:spMkLst>
        </pc:spChg>
        <pc:picChg chg="add mod">
          <ac:chgData name="sruthy s" userId="52ee26211da858fb" providerId="LiveId" clId="{25C17934-DC63-40DF-B0E7-EA0BF18DAEA3}" dt="2023-05-08T13:12:50.355" v="3556" actId="14100"/>
          <ac:picMkLst>
            <pc:docMk/>
            <pc:sldMk cId="3358994850" sldId="302"/>
            <ac:picMk id="5" creationId="{3D45E98A-B7DB-0C2D-7507-8E92155FC5A3}"/>
          </ac:picMkLst>
        </pc:picChg>
        <pc:picChg chg="add mod">
          <ac:chgData name="sruthy s" userId="52ee26211da858fb" providerId="LiveId" clId="{25C17934-DC63-40DF-B0E7-EA0BF18DAEA3}" dt="2023-05-08T13:16:26.474" v="3561" actId="1076"/>
          <ac:picMkLst>
            <pc:docMk/>
            <pc:sldMk cId="3358994850" sldId="302"/>
            <ac:picMk id="7" creationId="{EEE5FD66-1E8F-967B-CB8F-0EF2BF3A3D84}"/>
          </ac:picMkLst>
        </pc:picChg>
      </pc:sldChg>
      <pc:sldChg chg="addSp delSp modSp new mod">
        <pc:chgData name="sruthy s" userId="52ee26211da858fb" providerId="LiveId" clId="{25C17934-DC63-40DF-B0E7-EA0BF18DAEA3}" dt="2023-05-08T20:43:53.948" v="6957" actId="122"/>
        <pc:sldMkLst>
          <pc:docMk/>
          <pc:sldMk cId="1546194517" sldId="303"/>
        </pc:sldMkLst>
        <pc:spChg chg="mod">
          <ac:chgData name="sruthy s" userId="52ee26211da858fb" providerId="LiveId" clId="{25C17934-DC63-40DF-B0E7-EA0BF18DAEA3}" dt="2023-05-08T20:43:53.948" v="6957" actId="122"/>
          <ac:spMkLst>
            <pc:docMk/>
            <pc:sldMk cId="1546194517" sldId="303"/>
            <ac:spMk id="2" creationId="{F19A6489-31E6-4577-9FE5-42C5110323FE}"/>
          </ac:spMkLst>
        </pc:spChg>
        <pc:spChg chg="del">
          <ac:chgData name="sruthy s" userId="52ee26211da858fb" providerId="LiveId" clId="{25C17934-DC63-40DF-B0E7-EA0BF18DAEA3}" dt="2023-05-08T13:19:28.573" v="3563" actId="478"/>
          <ac:spMkLst>
            <pc:docMk/>
            <pc:sldMk cId="1546194517" sldId="303"/>
            <ac:spMk id="3" creationId="{F89DCE5C-5FD5-F065-087F-D94D511BE469}"/>
          </ac:spMkLst>
        </pc:spChg>
        <pc:picChg chg="add mod">
          <ac:chgData name="sruthy s" userId="52ee26211da858fb" providerId="LiveId" clId="{25C17934-DC63-40DF-B0E7-EA0BF18DAEA3}" dt="2023-05-08T13:21:31.378" v="3621" actId="1076"/>
          <ac:picMkLst>
            <pc:docMk/>
            <pc:sldMk cId="1546194517" sldId="303"/>
            <ac:picMk id="5" creationId="{B23AEB66-B9F9-1ABC-495E-7A2E57DB8C31}"/>
          </ac:picMkLst>
        </pc:picChg>
        <pc:picChg chg="add mod">
          <ac:chgData name="sruthy s" userId="52ee26211da858fb" providerId="LiveId" clId="{25C17934-DC63-40DF-B0E7-EA0BF18DAEA3}" dt="2023-05-08T13:22:57.846" v="3625" actId="1076"/>
          <ac:picMkLst>
            <pc:docMk/>
            <pc:sldMk cId="1546194517" sldId="303"/>
            <ac:picMk id="7" creationId="{B0DBFE1B-2206-C997-DFE5-51CB7643CFE5}"/>
          </ac:picMkLst>
        </pc:picChg>
      </pc:sldChg>
      <pc:sldChg chg="addSp delSp modSp new mod">
        <pc:chgData name="sruthy s" userId="52ee26211da858fb" providerId="LiveId" clId="{25C17934-DC63-40DF-B0E7-EA0BF18DAEA3}" dt="2023-05-11T06:59:10.458" v="7757" actId="1076"/>
        <pc:sldMkLst>
          <pc:docMk/>
          <pc:sldMk cId="956892855" sldId="304"/>
        </pc:sldMkLst>
        <pc:spChg chg="del mod">
          <ac:chgData name="sruthy s" userId="52ee26211da858fb" providerId="LiveId" clId="{25C17934-DC63-40DF-B0E7-EA0BF18DAEA3}" dt="2023-05-08T13:31:01.151" v="3686" actId="478"/>
          <ac:spMkLst>
            <pc:docMk/>
            <pc:sldMk cId="956892855" sldId="304"/>
            <ac:spMk id="2" creationId="{01F18B1D-6F79-5392-A8BD-9204323A1E85}"/>
          </ac:spMkLst>
        </pc:spChg>
        <pc:spChg chg="add mod">
          <ac:chgData name="sruthy s" userId="52ee26211da858fb" providerId="LiveId" clId="{25C17934-DC63-40DF-B0E7-EA0BF18DAEA3}" dt="2023-05-11T06:58:44.139" v="7753" actId="20577"/>
          <ac:spMkLst>
            <pc:docMk/>
            <pc:sldMk cId="956892855" sldId="304"/>
            <ac:spMk id="2" creationId="{C44A1961-41A2-075A-4BDD-1FC14DA64523}"/>
          </ac:spMkLst>
        </pc:spChg>
        <pc:spChg chg="del">
          <ac:chgData name="sruthy s" userId="52ee26211da858fb" providerId="LiveId" clId="{25C17934-DC63-40DF-B0E7-EA0BF18DAEA3}" dt="2023-05-08T13:28:37.438" v="3645" actId="478"/>
          <ac:spMkLst>
            <pc:docMk/>
            <pc:sldMk cId="956892855" sldId="304"/>
            <ac:spMk id="3" creationId="{3B1BAECF-3AB4-946B-D729-C3EB8C794DA3}"/>
          </ac:spMkLst>
        </pc:spChg>
        <pc:spChg chg="add del mod">
          <ac:chgData name="sruthy s" userId="52ee26211da858fb" providerId="LiveId" clId="{25C17934-DC63-40DF-B0E7-EA0BF18DAEA3}" dt="2023-05-08T13:31:05.928" v="3688" actId="478"/>
          <ac:spMkLst>
            <pc:docMk/>
            <pc:sldMk cId="956892855" sldId="304"/>
            <ac:spMk id="5" creationId="{5D9CF1F0-A03E-50A6-D137-83DD5DC2981E}"/>
          </ac:spMkLst>
        </pc:spChg>
        <pc:spChg chg="add mod">
          <ac:chgData name="sruthy s" userId="52ee26211da858fb" providerId="LiveId" clId="{25C17934-DC63-40DF-B0E7-EA0BF18DAEA3}" dt="2023-05-08T13:31:02.430" v="3687"/>
          <ac:spMkLst>
            <pc:docMk/>
            <pc:sldMk cId="956892855" sldId="304"/>
            <ac:spMk id="6" creationId="{1819E542-7EE5-D97D-0D61-F7A3A5CE83C6}"/>
          </ac:spMkLst>
        </pc:spChg>
        <pc:spChg chg="add mod">
          <ac:chgData name="sruthy s" userId="52ee26211da858fb" providerId="LiveId" clId="{25C17934-DC63-40DF-B0E7-EA0BF18DAEA3}" dt="2023-05-08T20:46:31.453" v="7026" actId="1036"/>
          <ac:spMkLst>
            <pc:docMk/>
            <pc:sldMk cId="956892855" sldId="304"/>
            <ac:spMk id="7" creationId="{860D12F6-50A9-2F5E-CFA5-C76FC5960A5B}"/>
          </ac:spMkLst>
        </pc:spChg>
        <pc:spChg chg="add del mod">
          <ac:chgData name="sruthy s" userId="52ee26211da858fb" providerId="LiveId" clId="{25C17934-DC63-40DF-B0E7-EA0BF18DAEA3}" dt="2023-05-08T13:47:14.643" v="4207" actId="478"/>
          <ac:spMkLst>
            <pc:docMk/>
            <pc:sldMk cId="956892855" sldId="304"/>
            <ac:spMk id="13" creationId="{E1AD7004-D78B-C329-FE95-6FE73E361C6A}"/>
          </ac:spMkLst>
        </pc:spChg>
        <pc:spChg chg="add del mod">
          <ac:chgData name="sruthy s" userId="52ee26211da858fb" providerId="LiveId" clId="{25C17934-DC63-40DF-B0E7-EA0BF18DAEA3}" dt="2023-05-08T17:05:33.832" v="5562" actId="478"/>
          <ac:spMkLst>
            <pc:docMk/>
            <pc:sldMk cId="956892855" sldId="304"/>
            <ac:spMk id="15" creationId="{43BAE00E-5B22-942A-D384-7A4929124AB9}"/>
          </ac:spMkLst>
        </pc:spChg>
        <pc:spChg chg="add del mod">
          <ac:chgData name="sruthy s" userId="52ee26211da858fb" providerId="LiveId" clId="{25C17934-DC63-40DF-B0E7-EA0BF18DAEA3}" dt="2023-05-11T06:58:10.477" v="7724" actId="478"/>
          <ac:spMkLst>
            <pc:docMk/>
            <pc:sldMk cId="956892855" sldId="304"/>
            <ac:spMk id="20" creationId="{7F6C3C08-99B7-33A5-A6DA-BB28457A16FE}"/>
          </ac:spMkLst>
        </pc:spChg>
        <pc:spChg chg="add del">
          <ac:chgData name="sruthy s" userId="52ee26211da858fb" providerId="LiveId" clId="{25C17934-DC63-40DF-B0E7-EA0BF18DAEA3}" dt="2023-05-08T20:27:05.536" v="6803" actId="22"/>
          <ac:spMkLst>
            <pc:docMk/>
            <pc:sldMk cId="956892855" sldId="304"/>
            <ac:spMk id="22" creationId="{BF950E6F-BD83-D20B-4B67-2DEC43662833}"/>
          </ac:spMkLst>
        </pc:spChg>
        <pc:graphicFrameChg chg="add del mod modGraphic">
          <ac:chgData name="sruthy s" userId="52ee26211da858fb" providerId="LiveId" clId="{25C17934-DC63-40DF-B0E7-EA0BF18DAEA3}" dt="2023-05-08T13:42:47.622" v="4097" actId="478"/>
          <ac:graphicFrameMkLst>
            <pc:docMk/>
            <pc:sldMk cId="956892855" sldId="304"/>
            <ac:graphicFrameMk id="10" creationId="{94B0E9A4-5FB5-EE1C-2E2D-91453F3C0D12}"/>
          </ac:graphicFrameMkLst>
        </pc:graphicFrameChg>
        <pc:graphicFrameChg chg="add del modGraphic">
          <ac:chgData name="sruthy s" userId="52ee26211da858fb" providerId="LiveId" clId="{25C17934-DC63-40DF-B0E7-EA0BF18DAEA3}" dt="2023-05-08T13:43:14.443" v="4099" actId="1032"/>
          <ac:graphicFrameMkLst>
            <pc:docMk/>
            <pc:sldMk cId="956892855" sldId="304"/>
            <ac:graphicFrameMk id="11" creationId="{F1D47CCB-5F5E-6B4A-9D92-5880E749B393}"/>
          </ac:graphicFrameMkLst>
        </pc:graphicFrameChg>
        <pc:graphicFrameChg chg="add del mod modGraphic">
          <ac:chgData name="sruthy s" userId="52ee26211da858fb" providerId="LiveId" clId="{25C17934-DC63-40DF-B0E7-EA0BF18DAEA3}" dt="2023-05-08T13:52:07.348" v="4295" actId="478"/>
          <ac:graphicFrameMkLst>
            <pc:docMk/>
            <pc:sldMk cId="956892855" sldId="304"/>
            <ac:graphicFrameMk id="12" creationId="{548DAA04-291F-EF75-9B08-3C0DDB4F6BE0}"/>
          </ac:graphicFrameMkLst>
        </pc:graphicFrameChg>
        <pc:graphicFrameChg chg="add mod modGraphic">
          <ac:chgData name="sruthy s" userId="52ee26211da858fb" providerId="LiveId" clId="{25C17934-DC63-40DF-B0E7-EA0BF18DAEA3}" dt="2023-05-08T20:46:31.453" v="7026" actId="1036"/>
          <ac:graphicFrameMkLst>
            <pc:docMk/>
            <pc:sldMk cId="956892855" sldId="304"/>
            <ac:graphicFrameMk id="14" creationId="{6FD25061-9740-3FA6-8964-74DFFEEF2BB4}"/>
          </ac:graphicFrameMkLst>
        </pc:graphicFrameChg>
        <pc:picChg chg="add del mod">
          <ac:chgData name="sruthy s" userId="52ee26211da858fb" providerId="LiveId" clId="{25C17934-DC63-40DF-B0E7-EA0BF18DAEA3}" dt="2023-05-08T20:46:37.252" v="7041" actId="1036"/>
          <ac:picMkLst>
            <pc:docMk/>
            <pc:sldMk cId="956892855" sldId="304"/>
            <ac:picMk id="9" creationId="{C728D02B-1E37-4A06-67D9-C701143FCAC8}"/>
          </ac:picMkLst>
        </pc:picChg>
        <pc:picChg chg="add mod">
          <ac:chgData name="sruthy s" userId="52ee26211da858fb" providerId="LiveId" clId="{25C17934-DC63-40DF-B0E7-EA0BF18DAEA3}" dt="2023-05-11T06:59:10.458" v="7757" actId="1076"/>
          <ac:picMkLst>
            <pc:docMk/>
            <pc:sldMk cId="956892855" sldId="304"/>
            <ac:picMk id="16" creationId="{2BCAA372-2860-B33F-7F4D-BDA0A2676760}"/>
          </ac:picMkLst>
        </pc:picChg>
        <pc:picChg chg="add del mod">
          <ac:chgData name="sruthy s" userId="52ee26211da858fb" providerId="LiveId" clId="{25C17934-DC63-40DF-B0E7-EA0BF18DAEA3}" dt="2023-05-08T17:02:35.662" v="5547" actId="478"/>
          <ac:picMkLst>
            <pc:docMk/>
            <pc:sldMk cId="956892855" sldId="304"/>
            <ac:picMk id="17" creationId="{2812A569-1084-32F0-FEC2-B06BE112A16F}"/>
          </ac:picMkLst>
        </pc:picChg>
        <pc:picChg chg="add del mod">
          <ac:chgData name="sruthy s" userId="52ee26211da858fb" providerId="LiveId" clId="{25C17934-DC63-40DF-B0E7-EA0BF18DAEA3}" dt="2023-05-08T20:27:49.047" v="6806" actId="478"/>
          <ac:picMkLst>
            <pc:docMk/>
            <pc:sldMk cId="956892855" sldId="304"/>
            <ac:picMk id="18" creationId="{C23CA219-B56F-F6A8-CD6F-F4BEAD432436}"/>
          </ac:picMkLst>
        </pc:picChg>
        <pc:picChg chg="add mod">
          <ac:chgData name="sruthy s" userId="52ee26211da858fb" providerId="LiveId" clId="{25C17934-DC63-40DF-B0E7-EA0BF18DAEA3}" dt="2023-05-11T06:59:04.131" v="7755" actId="1076"/>
          <ac:picMkLst>
            <pc:docMk/>
            <pc:sldMk cId="956892855" sldId="304"/>
            <ac:picMk id="19" creationId="{03B2597F-2FDB-1C4A-4E21-E9D0993ABF2E}"/>
          </ac:picMkLst>
        </pc:picChg>
        <pc:picChg chg="add mod">
          <ac:chgData name="sruthy s" userId="52ee26211da858fb" providerId="LiveId" clId="{25C17934-DC63-40DF-B0E7-EA0BF18DAEA3}" dt="2023-05-11T06:59:06.597" v="7756" actId="1076"/>
          <ac:picMkLst>
            <pc:docMk/>
            <pc:sldMk cId="956892855" sldId="304"/>
            <ac:picMk id="23" creationId="{8E2864DA-08C8-01DC-A504-58845B488F4C}"/>
          </ac:picMkLst>
        </pc:picChg>
      </pc:sldChg>
      <pc:sldChg chg="addSp delSp modSp new mod">
        <pc:chgData name="sruthy s" userId="52ee26211da858fb" providerId="LiveId" clId="{25C17934-DC63-40DF-B0E7-EA0BF18DAEA3}" dt="2023-05-08T20:53:37.243" v="7215" actId="122"/>
        <pc:sldMkLst>
          <pc:docMk/>
          <pc:sldMk cId="3396223882" sldId="305"/>
        </pc:sldMkLst>
        <pc:spChg chg="mod">
          <ac:chgData name="sruthy s" userId="52ee26211da858fb" providerId="LiveId" clId="{25C17934-DC63-40DF-B0E7-EA0BF18DAEA3}" dt="2023-05-08T20:53:37.243" v="7215" actId="122"/>
          <ac:spMkLst>
            <pc:docMk/>
            <pc:sldMk cId="3396223882" sldId="305"/>
            <ac:spMk id="2" creationId="{80E46EBE-A3E0-3AFF-38B9-EA4E747CD5A5}"/>
          </ac:spMkLst>
        </pc:spChg>
        <pc:spChg chg="del">
          <ac:chgData name="sruthy s" userId="52ee26211da858fb" providerId="LiveId" clId="{25C17934-DC63-40DF-B0E7-EA0BF18DAEA3}" dt="2023-05-08T16:22:55.667" v="5080" actId="478"/>
          <ac:spMkLst>
            <pc:docMk/>
            <pc:sldMk cId="3396223882" sldId="305"/>
            <ac:spMk id="3" creationId="{6ED8FF45-2355-F1AB-43E0-B58B91451077}"/>
          </ac:spMkLst>
        </pc:spChg>
        <pc:picChg chg="add del mod">
          <ac:chgData name="sruthy s" userId="52ee26211da858fb" providerId="LiveId" clId="{25C17934-DC63-40DF-B0E7-EA0BF18DAEA3}" dt="2023-05-08T16:25:39.224" v="5087" actId="478"/>
          <ac:picMkLst>
            <pc:docMk/>
            <pc:sldMk cId="3396223882" sldId="305"/>
            <ac:picMk id="5" creationId="{70C55DF5-C345-59AF-53CA-60339B6BCEF9}"/>
          </ac:picMkLst>
        </pc:picChg>
        <pc:picChg chg="add del mod">
          <ac:chgData name="sruthy s" userId="52ee26211da858fb" providerId="LiveId" clId="{25C17934-DC63-40DF-B0E7-EA0BF18DAEA3}" dt="2023-05-08T16:33:18.266" v="5123" actId="478"/>
          <ac:picMkLst>
            <pc:docMk/>
            <pc:sldMk cId="3396223882" sldId="305"/>
            <ac:picMk id="7" creationId="{5D0DD4C6-A555-B436-F436-DB622E78C1D9}"/>
          </ac:picMkLst>
        </pc:picChg>
        <pc:picChg chg="add mod">
          <ac:chgData name="sruthy s" userId="52ee26211da858fb" providerId="LiveId" clId="{25C17934-DC63-40DF-B0E7-EA0BF18DAEA3}" dt="2023-05-08T20:49:55.324" v="7164" actId="1035"/>
          <ac:picMkLst>
            <pc:docMk/>
            <pc:sldMk cId="3396223882" sldId="305"/>
            <ac:picMk id="9" creationId="{89FD9D0B-3DF2-AC3B-66FB-25756665941C}"/>
          </ac:picMkLst>
        </pc:picChg>
        <pc:picChg chg="add mod">
          <ac:chgData name="sruthy s" userId="52ee26211da858fb" providerId="LiveId" clId="{25C17934-DC63-40DF-B0E7-EA0BF18DAEA3}" dt="2023-05-08T20:49:55.324" v="7164" actId="1035"/>
          <ac:picMkLst>
            <pc:docMk/>
            <pc:sldMk cId="3396223882" sldId="305"/>
            <ac:picMk id="11" creationId="{271910B9-4A88-4B48-E129-DDDCB47DA9C9}"/>
          </ac:picMkLst>
        </pc:picChg>
        <pc:inkChg chg="add del mod">
          <ac:chgData name="sruthy s" userId="52ee26211da858fb" providerId="LiveId" clId="{25C17934-DC63-40DF-B0E7-EA0BF18DAEA3}" dt="2023-05-08T20:50:36.355" v="7168" actId="9405"/>
          <ac:inkMkLst>
            <pc:docMk/>
            <pc:sldMk cId="3396223882" sldId="305"/>
            <ac:inkMk id="12" creationId="{6B5AC12C-5161-80BE-7185-387E11635D74}"/>
          </ac:inkMkLst>
        </pc:inkChg>
        <pc:inkChg chg="add del">
          <ac:chgData name="sruthy s" userId="52ee26211da858fb" providerId="LiveId" clId="{25C17934-DC63-40DF-B0E7-EA0BF18DAEA3}" dt="2023-05-08T20:50:52.222" v="7170" actId="9405"/>
          <ac:inkMkLst>
            <pc:docMk/>
            <pc:sldMk cId="3396223882" sldId="305"/>
            <ac:inkMk id="13" creationId="{7D3F8670-DB2B-DCDF-363C-DDA5EDF7FCDB}"/>
          </ac:inkMkLst>
        </pc:inkChg>
        <pc:inkChg chg="add">
          <ac:chgData name="sruthy s" userId="52ee26211da858fb" providerId="LiveId" clId="{25C17934-DC63-40DF-B0E7-EA0BF18DAEA3}" dt="2023-05-08T20:51:01.631" v="7171" actId="9405"/>
          <ac:inkMkLst>
            <pc:docMk/>
            <pc:sldMk cId="3396223882" sldId="305"/>
            <ac:inkMk id="14" creationId="{C1D36FA7-AF07-1B45-5789-8FECE61BC3E4}"/>
          </ac:inkMkLst>
        </pc:inkChg>
      </pc:sldChg>
      <pc:sldChg chg="addSp delSp modSp new mod">
        <pc:chgData name="sruthy s" userId="52ee26211da858fb" providerId="LiveId" clId="{25C17934-DC63-40DF-B0E7-EA0BF18DAEA3}" dt="2023-05-08T20:52:50.746" v="7208" actId="1037"/>
        <pc:sldMkLst>
          <pc:docMk/>
          <pc:sldMk cId="1185887808" sldId="306"/>
        </pc:sldMkLst>
        <pc:spChg chg="del">
          <ac:chgData name="sruthy s" userId="52ee26211da858fb" providerId="LiveId" clId="{25C17934-DC63-40DF-B0E7-EA0BF18DAEA3}" dt="2023-05-08T16:34:38.758" v="5125" actId="478"/>
          <ac:spMkLst>
            <pc:docMk/>
            <pc:sldMk cId="1185887808" sldId="306"/>
            <ac:spMk id="2" creationId="{8A6089D9-0E1B-106B-81DF-81B722AD751A}"/>
          </ac:spMkLst>
        </pc:spChg>
        <pc:spChg chg="del">
          <ac:chgData name="sruthy s" userId="52ee26211da858fb" providerId="LiveId" clId="{25C17934-DC63-40DF-B0E7-EA0BF18DAEA3}" dt="2023-05-08T16:34:40.407" v="5126" actId="478"/>
          <ac:spMkLst>
            <pc:docMk/>
            <pc:sldMk cId="1185887808" sldId="306"/>
            <ac:spMk id="3" creationId="{6D88F938-70BB-A338-48C1-FE01B9A58A35}"/>
          </ac:spMkLst>
        </pc:spChg>
        <pc:picChg chg="add mod">
          <ac:chgData name="sruthy s" userId="52ee26211da858fb" providerId="LiveId" clId="{25C17934-DC63-40DF-B0E7-EA0BF18DAEA3}" dt="2023-05-08T20:52:50.746" v="7208" actId="1037"/>
          <ac:picMkLst>
            <pc:docMk/>
            <pc:sldMk cId="1185887808" sldId="306"/>
            <ac:picMk id="5" creationId="{E9CF19E4-529F-B224-8704-2B72D6138A8F}"/>
          </ac:picMkLst>
        </pc:picChg>
        <pc:picChg chg="add mod">
          <ac:chgData name="sruthy s" userId="52ee26211da858fb" providerId="LiveId" clId="{25C17934-DC63-40DF-B0E7-EA0BF18DAEA3}" dt="2023-05-08T20:52:37.973" v="7207" actId="1036"/>
          <ac:picMkLst>
            <pc:docMk/>
            <pc:sldMk cId="1185887808" sldId="306"/>
            <ac:picMk id="6" creationId="{C49ABBDB-7A36-C10F-1877-FCE6E8D67DDB}"/>
          </ac:picMkLst>
        </pc:picChg>
      </pc:sldChg>
      <pc:sldChg chg="addSp delSp modSp new mod">
        <pc:chgData name="sruthy s" userId="52ee26211da858fb" providerId="LiveId" clId="{25C17934-DC63-40DF-B0E7-EA0BF18DAEA3}" dt="2023-05-08T16:52:38.818" v="5240" actId="14100"/>
        <pc:sldMkLst>
          <pc:docMk/>
          <pc:sldMk cId="3643468295" sldId="307"/>
        </pc:sldMkLst>
        <pc:spChg chg="del">
          <ac:chgData name="sruthy s" userId="52ee26211da858fb" providerId="LiveId" clId="{25C17934-DC63-40DF-B0E7-EA0BF18DAEA3}" dt="2023-05-08T16:36:22.062" v="5135" actId="478"/>
          <ac:spMkLst>
            <pc:docMk/>
            <pc:sldMk cId="3643468295" sldId="307"/>
            <ac:spMk id="2" creationId="{86CA2CAC-6EEC-E037-DCD2-5CE385DA95A0}"/>
          </ac:spMkLst>
        </pc:spChg>
        <pc:spChg chg="del">
          <ac:chgData name="sruthy s" userId="52ee26211da858fb" providerId="LiveId" clId="{25C17934-DC63-40DF-B0E7-EA0BF18DAEA3}" dt="2023-05-08T16:36:24.399" v="5136" actId="478"/>
          <ac:spMkLst>
            <pc:docMk/>
            <pc:sldMk cId="3643468295" sldId="307"/>
            <ac:spMk id="3" creationId="{1561956F-90F8-B552-D75B-DAF83BD5A96B}"/>
          </ac:spMkLst>
        </pc:spChg>
        <pc:picChg chg="add mod">
          <ac:chgData name="sruthy s" userId="52ee26211da858fb" providerId="LiveId" clId="{25C17934-DC63-40DF-B0E7-EA0BF18DAEA3}" dt="2023-05-08T16:52:29.377" v="5233" actId="14100"/>
          <ac:picMkLst>
            <pc:docMk/>
            <pc:sldMk cId="3643468295" sldId="307"/>
            <ac:picMk id="5" creationId="{D3BEB29B-272A-42D0-FE9B-537C858050E3}"/>
          </ac:picMkLst>
        </pc:picChg>
        <pc:picChg chg="add mod">
          <ac:chgData name="sruthy s" userId="52ee26211da858fb" providerId="LiveId" clId="{25C17934-DC63-40DF-B0E7-EA0BF18DAEA3}" dt="2023-05-08T16:52:38.818" v="5240" actId="14100"/>
          <ac:picMkLst>
            <pc:docMk/>
            <pc:sldMk cId="3643468295" sldId="307"/>
            <ac:picMk id="7" creationId="{F8DA0C65-29EA-7AEE-E87E-5881DDAFB5F5}"/>
          </ac:picMkLst>
        </pc:picChg>
        <pc:picChg chg="add del mod">
          <ac:chgData name="sruthy s" userId="52ee26211da858fb" providerId="LiveId" clId="{25C17934-DC63-40DF-B0E7-EA0BF18DAEA3}" dt="2023-05-08T16:50:19.572" v="5208" actId="478"/>
          <ac:picMkLst>
            <pc:docMk/>
            <pc:sldMk cId="3643468295" sldId="307"/>
            <ac:picMk id="9" creationId="{96025B7A-58CA-F08C-B2D9-93113B33627A}"/>
          </ac:picMkLst>
        </pc:picChg>
      </pc:sldChg>
      <pc:sldChg chg="addSp delSp modSp new mod">
        <pc:chgData name="sruthy s" userId="52ee26211da858fb" providerId="LiveId" clId="{25C17934-DC63-40DF-B0E7-EA0BF18DAEA3}" dt="2023-05-11T07:00:47.889" v="7824" actId="1076"/>
        <pc:sldMkLst>
          <pc:docMk/>
          <pc:sldMk cId="3626936550" sldId="308"/>
        </pc:sldMkLst>
        <pc:spChg chg="del">
          <ac:chgData name="sruthy s" userId="52ee26211da858fb" providerId="LiveId" clId="{25C17934-DC63-40DF-B0E7-EA0BF18DAEA3}" dt="2023-05-08T16:53:50.821" v="5242"/>
          <ac:spMkLst>
            <pc:docMk/>
            <pc:sldMk cId="3626936550" sldId="308"/>
            <ac:spMk id="2" creationId="{80F7129F-C801-B0AA-CDCA-2077BFB360CF}"/>
          </ac:spMkLst>
        </pc:spChg>
        <pc:spChg chg="add mod">
          <ac:chgData name="sruthy s" userId="52ee26211da858fb" providerId="LiveId" clId="{25C17934-DC63-40DF-B0E7-EA0BF18DAEA3}" dt="2023-05-11T07:00:36.559" v="7820" actId="1076"/>
          <ac:spMkLst>
            <pc:docMk/>
            <pc:sldMk cId="3626936550" sldId="308"/>
            <ac:spMk id="2" creationId="{DC0A8E84-74ED-4F6D-C623-C997B0166F83}"/>
          </ac:spMkLst>
        </pc:spChg>
        <pc:spChg chg="del">
          <ac:chgData name="sruthy s" userId="52ee26211da858fb" providerId="LiveId" clId="{25C17934-DC63-40DF-B0E7-EA0BF18DAEA3}" dt="2023-05-08T16:54:16.720" v="5247" actId="478"/>
          <ac:spMkLst>
            <pc:docMk/>
            <pc:sldMk cId="3626936550" sldId="308"/>
            <ac:spMk id="3" creationId="{DC156A3C-5BC6-7599-0E0B-E689E2D54288}"/>
          </ac:spMkLst>
        </pc:spChg>
        <pc:spChg chg="add mod">
          <ac:chgData name="sruthy s" userId="52ee26211da858fb" providerId="LiveId" clId="{25C17934-DC63-40DF-B0E7-EA0BF18DAEA3}" dt="2023-05-08T20:53:44.820" v="7216" actId="122"/>
          <ac:spMkLst>
            <pc:docMk/>
            <pc:sldMk cId="3626936550" sldId="308"/>
            <ac:spMk id="4" creationId="{43FCB7B9-7B35-7F69-5F53-8B70EDF427FA}"/>
          </ac:spMkLst>
        </pc:spChg>
        <pc:spChg chg="add mod">
          <ac:chgData name="sruthy s" userId="52ee26211da858fb" providerId="LiveId" clId="{25C17934-DC63-40DF-B0E7-EA0BF18DAEA3}" dt="2023-05-08T20:53:24.908" v="7213" actId="1036"/>
          <ac:spMkLst>
            <pc:docMk/>
            <pc:sldMk cId="3626936550" sldId="308"/>
            <ac:spMk id="6" creationId="{41D2DB51-C969-A9CF-94A0-BD2C44E3D62F}"/>
          </ac:spMkLst>
        </pc:spChg>
        <pc:spChg chg="add del mod">
          <ac:chgData name="sruthy s" userId="52ee26211da858fb" providerId="LiveId" clId="{25C17934-DC63-40DF-B0E7-EA0BF18DAEA3}" dt="2023-05-08T16:59:51.662" v="5272" actId="478"/>
          <ac:spMkLst>
            <pc:docMk/>
            <pc:sldMk cId="3626936550" sldId="308"/>
            <ac:spMk id="7" creationId="{55234584-0DC8-D541-DE69-A0602DA0A177}"/>
          </ac:spMkLst>
        </pc:spChg>
        <pc:spChg chg="add del mod">
          <ac:chgData name="sruthy s" userId="52ee26211da858fb" providerId="LiveId" clId="{25C17934-DC63-40DF-B0E7-EA0BF18DAEA3}" dt="2023-05-11T07:00:24.023" v="7817" actId="478"/>
          <ac:spMkLst>
            <pc:docMk/>
            <pc:sldMk cId="3626936550" sldId="308"/>
            <ac:spMk id="11" creationId="{84D3AB2A-3AD1-9A74-EC54-0CC93F58BA10}"/>
          </ac:spMkLst>
        </pc:spChg>
        <pc:picChg chg="add del mod">
          <ac:chgData name="sruthy s" userId="52ee26211da858fb" providerId="LiveId" clId="{25C17934-DC63-40DF-B0E7-EA0BF18DAEA3}" dt="2023-05-08T17:17:45.295" v="5694" actId="478"/>
          <ac:picMkLst>
            <pc:docMk/>
            <pc:sldMk cId="3626936550" sldId="308"/>
            <ac:picMk id="8" creationId="{B7871A6F-FCAE-1196-6A0D-0B6D112D6D75}"/>
          </ac:picMkLst>
        </pc:picChg>
        <pc:picChg chg="add mod">
          <ac:chgData name="sruthy s" userId="52ee26211da858fb" providerId="LiveId" clId="{25C17934-DC63-40DF-B0E7-EA0BF18DAEA3}" dt="2023-05-11T07:00:47.889" v="7824" actId="1076"/>
          <ac:picMkLst>
            <pc:docMk/>
            <pc:sldMk cId="3626936550" sldId="308"/>
            <ac:picMk id="9" creationId="{B2EBDA6F-842F-F72E-6CCE-57CD1325F302}"/>
          </ac:picMkLst>
        </pc:picChg>
        <pc:picChg chg="add del mod">
          <ac:chgData name="sruthy s" userId="52ee26211da858fb" providerId="LiveId" clId="{25C17934-DC63-40DF-B0E7-EA0BF18DAEA3}" dt="2023-05-08T17:17:46.683" v="5695" actId="478"/>
          <ac:picMkLst>
            <pc:docMk/>
            <pc:sldMk cId="3626936550" sldId="308"/>
            <ac:picMk id="10" creationId="{F8C63F43-24A0-F628-9E17-187AE72E9444}"/>
          </ac:picMkLst>
        </pc:picChg>
        <pc:picChg chg="add del mod">
          <ac:chgData name="sruthy s" userId="52ee26211da858fb" providerId="LiveId" clId="{25C17934-DC63-40DF-B0E7-EA0BF18DAEA3}" dt="2023-05-08T20:26:42.448" v="6800" actId="478"/>
          <ac:picMkLst>
            <pc:docMk/>
            <pc:sldMk cId="3626936550" sldId="308"/>
            <ac:picMk id="12" creationId="{E51A4716-DF47-365D-E401-9B309D656797}"/>
          </ac:picMkLst>
        </pc:picChg>
        <pc:picChg chg="add mod">
          <ac:chgData name="sruthy s" userId="52ee26211da858fb" providerId="LiveId" clId="{25C17934-DC63-40DF-B0E7-EA0BF18DAEA3}" dt="2023-05-11T07:00:45.679" v="7823" actId="1076"/>
          <ac:picMkLst>
            <pc:docMk/>
            <pc:sldMk cId="3626936550" sldId="308"/>
            <ac:picMk id="13" creationId="{8CCEE2EE-B5F6-3B39-3F2B-336E225AFECF}"/>
          </ac:picMkLst>
        </pc:picChg>
      </pc:sldChg>
      <pc:sldChg chg="addSp delSp modSp new mod">
        <pc:chgData name="sruthy s" userId="52ee26211da858fb" providerId="LiveId" clId="{25C17934-DC63-40DF-B0E7-EA0BF18DAEA3}" dt="2023-05-08T20:57:24.462" v="7292" actId="20577"/>
        <pc:sldMkLst>
          <pc:docMk/>
          <pc:sldMk cId="490548372" sldId="309"/>
        </pc:sldMkLst>
        <pc:spChg chg="mod">
          <ac:chgData name="sruthy s" userId="52ee26211da858fb" providerId="LiveId" clId="{25C17934-DC63-40DF-B0E7-EA0BF18DAEA3}" dt="2023-05-08T20:57:24.462" v="7292" actId="20577"/>
          <ac:spMkLst>
            <pc:docMk/>
            <pc:sldMk cId="490548372" sldId="309"/>
            <ac:spMk id="2" creationId="{D0909308-3143-B7A1-513D-2A53596F03E5}"/>
          </ac:spMkLst>
        </pc:spChg>
        <pc:spChg chg="del">
          <ac:chgData name="sruthy s" userId="52ee26211da858fb" providerId="LiveId" clId="{25C17934-DC63-40DF-B0E7-EA0BF18DAEA3}" dt="2023-05-08T19:09:36.598" v="6178" actId="478"/>
          <ac:spMkLst>
            <pc:docMk/>
            <pc:sldMk cId="490548372" sldId="309"/>
            <ac:spMk id="3" creationId="{B43D63C3-EE53-0E9A-D7B3-5AB31447F082}"/>
          </ac:spMkLst>
        </pc:spChg>
        <pc:spChg chg="add mod">
          <ac:chgData name="sruthy s" userId="52ee26211da858fb" providerId="LiveId" clId="{25C17934-DC63-40DF-B0E7-EA0BF18DAEA3}" dt="2023-05-08T20:56:11.634" v="7262" actId="1036"/>
          <ac:spMkLst>
            <pc:docMk/>
            <pc:sldMk cId="490548372" sldId="309"/>
            <ac:spMk id="6" creationId="{7E1D1307-1837-F974-7D7E-D9F330959321}"/>
          </ac:spMkLst>
        </pc:spChg>
        <pc:spChg chg="add del mod">
          <ac:chgData name="sruthy s" userId="52ee26211da858fb" providerId="LiveId" clId="{25C17934-DC63-40DF-B0E7-EA0BF18DAEA3}" dt="2023-05-08T19:26:02.135" v="6306" actId="478"/>
          <ac:spMkLst>
            <pc:docMk/>
            <pc:sldMk cId="490548372" sldId="309"/>
            <ac:spMk id="8" creationId="{41A25219-135D-575D-BB1A-9C68888258F6}"/>
          </ac:spMkLst>
        </pc:spChg>
        <pc:spChg chg="add del mod">
          <ac:chgData name="sruthy s" userId="52ee26211da858fb" providerId="LiveId" clId="{25C17934-DC63-40DF-B0E7-EA0BF18DAEA3}" dt="2023-05-08T19:26:12.257" v="6310" actId="478"/>
          <ac:spMkLst>
            <pc:docMk/>
            <pc:sldMk cId="490548372" sldId="309"/>
            <ac:spMk id="10" creationId="{8E97B164-B3FC-AB38-11A2-18F1FA82CAA5}"/>
          </ac:spMkLst>
        </pc:spChg>
        <pc:picChg chg="add mod">
          <ac:chgData name="sruthy s" userId="52ee26211da858fb" providerId="LiveId" clId="{25C17934-DC63-40DF-B0E7-EA0BF18DAEA3}" dt="2023-05-08T20:56:11.634" v="7262" actId="1036"/>
          <ac:picMkLst>
            <pc:docMk/>
            <pc:sldMk cId="490548372" sldId="309"/>
            <ac:picMk id="4" creationId="{F33FC41C-17AA-6E6A-C496-57E3B62D6F47}"/>
          </ac:picMkLst>
        </pc:picChg>
        <pc:picChg chg="add del mod">
          <ac:chgData name="sruthy s" userId="52ee26211da858fb" providerId="LiveId" clId="{25C17934-DC63-40DF-B0E7-EA0BF18DAEA3}" dt="2023-05-08T20:56:11.634" v="7262" actId="1036"/>
          <ac:picMkLst>
            <pc:docMk/>
            <pc:sldMk cId="490548372" sldId="309"/>
            <ac:picMk id="5" creationId="{1561E961-9B80-2C48-1F40-0BC1693B4E04}"/>
          </ac:picMkLst>
        </pc:picChg>
        <pc:picChg chg="add del mod">
          <ac:chgData name="sruthy s" userId="52ee26211da858fb" providerId="LiveId" clId="{25C17934-DC63-40DF-B0E7-EA0BF18DAEA3}" dt="2023-05-08T19:26:09.871" v="6309" actId="478"/>
          <ac:picMkLst>
            <pc:docMk/>
            <pc:sldMk cId="490548372" sldId="309"/>
            <ac:picMk id="7" creationId="{9DF99253-90CB-421E-57E7-D9846E4DB55C}"/>
          </ac:picMkLst>
        </pc:picChg>
      </pc:sldChg>
      <pc:sldChg chg="addSp delSp modSp new mod">
        <pc:chgData name="sruthy s" userId="52ee26211da858fb" providerId="LiveId" clId="{25C17934-DC63-40DF-B0E7-EA0BF18DAEA3}" dt="2023-05-08T20:56:43.984" v="7270" actId="1036"/>
        <pc:sldMkLst>
          <pc:docMk/>
          <pc:sldMk cId="936528536" sldId="310"/>
        </pc:sldMkLst>
        <pc:spChg chg="mod">
          <ac:chgData name="sruthy s" userId="52ee26211da858fb" providerId="LiveId" clId="{25C17934-DC63-40DF-B0E7-EA0BF18DAEA3}" dt="2023-05-08T20:56:34.765" v="7267" actId="20577"/>
          <ac:spMkLst>
            <pc:docMk/>
            <pc:sldMk cId="936528536" sldId="310"/>
            <ac:spMk id="2" creationId="{AE86698A-B670-861A-57DF-2EC9A9D82D3E}"/>
          </ac:spMkLst>
        </pc:spChg>
        <pc:spChg chg="del">
          <ac:chgData name="sruthy s" userId="52ee26211da858fb" providerId="LiveId" clId="{25C17934-DC63-40DF-B0E7-EA0BF18DAEA3}" dt="2023-05-08T19:21:35.198" v="6281" actId="478"/>
          <ac:spMkLst>
            <pc:docMk/>
            <pc:sldMk cId="936528536" sldId="310"/>
            <ac:spMk id="3" creationId="{35BB3410-CC53-FF3C-15A6-6A0ACDC151F1}"/>
          </ac:spMkLst>
        </pc:spChg>
        <pc:spChg chg="add del">
          <ac:chgData name="sruthy s" userId="52ee26211da858fb" providerId="LiveId" clId="{25C17934-DC63-40DF-B0E7-EA0BF18DAEA3}" dt="2023-05-08T19:23:24.359" v="6294" actId="478"/>
          <ac:spMkLst>
            <pc:docMk/>
            <pc:sldMk cId="936528536" sldId="310"/>
            <ac:spMk id="7" creationId="{76C09E66-599C-E3B0-F14A-D287A5589C37}"/>
          </ac:spMkLst>
        </pc:spChg>
        <pc:spChg chg="add mod">
          <ac:chgData name="sruthy s" userId="52ee26211da858fb" providerId="LiveId" clId="{25C17934-DC63-40DF-B0E7-EA0BF18DAEA3}" dt="2023-05-08T19:23:35.875" v="6296"/>
          <ac:spMkLst>
            <pc:docMk/>
            <pc:sldMk cId="936528536" sldId="310"/>
            <ac:spMk id="8" creationId="{66074D3E-DC64-D929-3AB6-513776F93054}"/>
          </ac:spMkLst>
        </pc:spChg>
        <pc:spChg chg="add mod">
          <ac:chgData name="sruthy s" userId="52ee26211da858fb" providerId="LiveId" clId="{25C17934-DC63-40DF-B0E7-EA0BF18DAEA3}" dt="2023-05-08T20:56:43.984" v="7270" actId="1036"/>
          <ac:spMkLst>
            <pc:docMk/>
            <pc:sldMk cId="936528536" sldId="310"/>
            <ac:spMk id="10" creationId="{3080A6DE-D370-C2D3-1465-E998B3DA1E3D}"/>
          </ac:spMkLst>
        </pc:spChg>
        <pc:picChg chg="add mod">
          <ac:chgData name="sruthy s" userId="52ee26211da858fb" providerId="LiveId" clId="{25C17934-DC63-40DF-B0E7-EA0BF18DAEA3}" dt="2023-05-08T20:56:43.984" v="7270" actId="1036"/>
          <ac:picMkLst>
            <pc:docMk/>
            <pc:sldMk cId="936528536" sldId="310"/>
            <ac:picMk id="4" creationId="{51A4CD96-A7C8-7B24-5464-9B2FDF8C9DAF}"/>
          </ac:picMkLst>
        </pc:picChg>
        <pc:picChg chg="add mod">
          <ac:chgData name="sruthy s" userId="52ee26211da858fb" providerId="LiveId" clId="{25C17934-DC63-40DF-B0E7-EA0BF18DAEA3}" dt="2023-05-08T20:56:43.984" v="7270" actId="1036"/>
          <ac:picMkLst>
            <pc:docMk/>
            <pc:sldMk cId="936528536" sldId="310"/>
            <ac:picMk id="5" creationId="{420944FB-1D5A-F933-AFD6-0EB156550194}"/>
          </ac:picMkLst>
        </pc:picChg>
      </pc:sldChg>
      <pc:sldChg chg="addSp delSp modSp new mod">
        <pc:chgData name="sruthy s" userId="52ee26211da858fb" providerId="LiveId" clId="{25C17934-DC63-40DF-B0E7-EA0BF18DAEA3}" dt="2023-05-08T20:57:06.810" v="7290" actId="1035"/>
        <pc:sldMkLst>
          <pc:docMk/>
          <pc:sldMk cId="3271786578" sldId="311"/>
        </pc:sldMkLst>
        <pc:spChg chg="mod">
          <ac:chgData name="sruthy s" userId="52ee26211da858fb" providerId="LiveId" clId="{25C17934-DC63-40DF-B0E7-EA0BF18DAEA3}" dt="2023-05-08T20:57:06.810" v="7290" actId="1035"/>
          <ac:spMkLst>
            <pc:docMk/>
            <pc:sldMk cId="3271786578" sldId="311"/>
            <ac:spMk id="2" creationId="{8D41BC77-BA28-0146-F5C4-DC64C5FA1F0C}"/>
          </ac:spMkLst>
        </pc:spChg>
        <pc:spChg chg="del">
          <ac:chgData name="sruthy s" userId="52ee26211da858fb" providerId="LiveId" clId="{25C17934-DC63-40DF-B0E7-EA0BF18DAEA3}" dt="2023-05-08T19:29:00.152" v="6312" actId="478"/>
          <ac:spMkLst>
            <pc:docMk/>
            <pc:sldMk cId="3271786578" sldId="311"/>
            <ac:spMk id="3" creationId="{09629401-EA62-8E64-6C90-4B661948A11C}"/>
          </ac:spMkLst>
        </pc:spChg>
        <pc:spChg chg="add mod">
          <ac:chgData name="sruthy s" userId="52ee26211da858fb" providerId="LiveId" clId="{25C17934-DC63-40DF-B0E7-EA0BF18DAEA3}" dt="2023-05-08T19:34:39.672" v="6366" actId="14100"/>
          <ac:spMkLst>
            <pc:docMk/>
            <pc:sldMk cId="3271786578" sldId="311"/>
            <ac:spMk id="7" creationId="{A385B42A-F481-6985-9492-AA7D8D523766}"/>
          </ac:spMkLst>
        </pc:spChg>
        <pc:picChg chg="add mod">
          <ac:chgData name="sruthy s" userId="52ee26211da858fb" providerId="LiveId" clId="{25C17934-DC63-40DF-B0E7-EA0BF18DAEA3}" dt="2023-05-08T19:33:40.953" v="6358" actId="14100"/>
          <ac:picMkLst>
            <pc:docMk/>
            <pc:sldMk cId="3271786578" sldId="311"/>
            <ac:picMk id="4" creationId="{BEC689FD-F416-F5B6-F769-2489CBB83027}"/>
          </ac:picMkLst>
        </pc:picChg>
        <pc:picChg chg="add mod">
          <ac:chgData name="sruthy s" userId="52ee26211da858fb" providerId="LiveId" clId="{25C17934-DC63-40DF-B0E7-EA0BF18DAEA3}" dt="2023-05-08T19:33:44.440" v="6359" actId="14100"/>
          <ac:picMkLst>
            <pc:docMk/>
            <pc:sldMk cId="3271786578" sldId="311"/>
            <ac:picMk id="5" creationId="{C1587FD9-0D49-5C39-A0BB-99DE9110E82B}"/>
          </ac:picMkLst>
        </pc:picChg>
        <pc:picChg chg="add mod">
          <ac:chgData name="sruthy s" userId="52ee26211da858fb" providerId="LiveId" clId="{25C17934-DC63-40DF-B0E7-EA0BF18DAEA3}" dt="2023-05-08T19:33:48.402" v="6360" actId="14100"/>
          <ac:picMkLst>
            <pc:docMk/>
            <pc:sldMk cId="3271786578" sldId="311"/>
            <ac:picMk id="6" creationId="{0C7BEF3D-5470-7219-DC3E-2172BFC3A508}"/>
          </ac:picMkLst>
        </pc:picChg>
      </pc:sldChg>
      <pc:sldChg chg="addSp delSp modSp new mod">
        <pc:chgData name="sruthy s" userId="52ee26211da858fb" providerId="LiveId" clId="{25C17934-DC63-40DF-B0E7-EA0BF18DAEA3}" dt="2023-05-11T07:02:04.445" v="7859" actId="20577"/>
        <pc:sldMkLst>
          <pc:docMk/>
          <pc:sldMk cId="3042935598" sldId="312"/>
        </pc:sldMkLst>
        <pc:spChg chg="mod">
          <ac:chgData name="sruthy s" userId="52ee26211da858fb" providerId="LiveId" clId="{25C17934-DC63-40DF-B0E7-EA0BF18DAEA3}" dt="2023-05-08T20:59:32.662" v="7305" actId="1035"/>
          <ac:spMkLst>
            <pc:docMk/>
            <pc:sldMk cId="3042935598" sldId="312"/>
            <ac:spMk id="2" creationId="{A4306EF6-99C3-3BF4-0B6F-A785E7F00FE0}"/>
          </ac:spMkLst>
        </pc:spChg>
        <pc:spChg chg="add mod">
          <ac:chgData name="sruthy s" userId="52ee26211da858fb" providerId="LiveId" clId="{25C17934-DC63-40DF-B0E7-EA0BF18DAEA3}" dt="2023-05-11T07:02:04.445" v="7859" actId="20577"/>
          <ac:spMkLst>
            <pc:docMk/>
            <pc:sldMk cId="3042935598" sldId="312"/>
            <ac:spMk id="3" creationId="{24EE5A9A-1C03-0939-39F6-43A8230502E2}"/>
          </ac:spMkLst>
        </pc:spChg>
        <pc:spChg chg="del">
          <ac:chgData name="sruthy s" userId="52ee26211da858fb" providerId="LiveId" clId="{25C17934-DC63-40DF-B0E7-EA0BF18DAEA3}" dt="2023-05-08T19:35:44.384" v="6378" actId="478"/>
          <ac:spMkLst>
            <pc:docMk/>
            <pc:sldMk cId="3042935598" sldId="312"/>
            <ac:spMk id="3" creationId="{BE9DFF84-15FB-CC9A-D249-88C37E66B85A}"/>
          </ac:spMkLst>
        </pc:spChg>
        <pc:spChg chg="add mod">
          <ac:chgData name="sruthy s" userId="52ee26211da858fb" providerId="LiveId" clId="{25C17934-DC63-40DF-B0E7-EA0BF18DAEA3}" dt="2023-05-08T19:40:54.532" v="6405" actId="1076"/>
          <ac:spMkLst>
            <pc:docMk/>
            <pc:sldMk cId="3042935598" sldId="312"/>
            <ac:spMk id="4" creationId="{1EC9BBF9-57C0-AD9F-9114-BCCF98D6E0BA}"/>
          </ac:spMkLst>
        </pc:spChg>
        <pc:spChg chg="add del mod">
          <ac:chgData name="sruthy s" userId="52ee26211da858fb" providerId="LiveId" clId="{25C17934-DC63-40DF-B0E7-EA0BF18DAEA3}" dt="2023-05-11T07:01:50.094" v="7855" actId="478"/>
          <ac:spMkLst>
            <pc:docMk/>
            <pc:sldMk cId="3042935598" sldId="312"/>
            <ac:spMk id="5" creationId="{22BFBB09-9C26-DC13-3E36-A892B87B1EF1}"/>
          </ac:spMkLst>
        </pc:spChg>
        <pc:picChg chg="add mod">
          <ac:chgData name="sruthy s" userId="52ee26211da858fb" providerId="LiveId" clId="{25C17934-DC63-40DF-B0E7-EA0BF18DAEA3}" dt="2023-05-11T07:01:57.426" v="7857" actId="1076"/>
          <ac:picMkLst>
            <pc:docMk/>
            <pc:sldMk cId="3042935598" sldId="312"/>
            <ac:picMk id="6" creationId="{281372D5-749E-27F6-D60F-4F395E93A512}"/>
          </ac:picMkLst>
        </pc:picChg>
      </pc:sldChg>
      <pc:sldChg chg="addSp delSp modSp new del mod setBg">
        <pc:chgData name="sruthy s" userId="52ee26211da858fb" providerId="LiveId" clId="{25C17934-DC63-40DF-B0E7-EA0BF18DAEA3}" dt="2023-05-11T07:32:20.729" v="7984" actId="2696"/>
        <pc:sldMkLst>
          <pc:docMk/>
          <pc:sldMk cId="942849005" sldId="313"/>
        </pc:sldMkLst>
        <pc:spChg chg="del">
          <ac:chgData name="sruthy s" userId="52ee26211da858fb" providerId="LiveId" clId="{25C17934-DC63-40DF-B0E7-EA0BF18DAEA3}" dt="2023-05-08T20:01:36.747" v="6446" actId="478"/>
          <ac:spMkLst>
            <pc:docMk/>
            <pc:sldMk cId="942849005" sldId="313"/>
            <ac:spMk id="2" creationId="{7A40C699-0084-1CD0-1080-5CCD4E6E451A}"/>
          </ac:spMkLst>
        </pc:spChg>
        <pc:spChg chg="del">
          <ac:chgData name="sruthy s" userId="52ee26211da858fb" providerId="LiveId" clId="{25C17934-DC63-40DF-B0E7-EA0BF18DAEA3}" dt="2023-05-08T19:59:58.646" v="6436" actId="931"/>
          <ac:spMkLst>
            <pc:docMk/>
            <pc:sldMk cId="942849005" sldId="313"/>
            <ac:spMk id="3" creationId="{78E2082B-09D8-CEEB-CB5A-DB1780C0C147}"/>
          </ac:spMkLst>
        </pc:spChg>
        <pc:spChg chg="add del mod">
          <ac:chgData name="sruthy s" userId="52ee26211da858fb" providerId="LiveId" clId="{25C17934-DC63-40DF-B0E7-EA0BF18DAEA3}" dt="2023-05-08T20:01:38.716" v="6447" actId="478"/>
          <ac:spMkLst>
            <pc:docMk/>
            <pc:sldMk cId="942849005" sldId="313"/>
            <ac:spMk id="7" creationId="{38CFE13F-D4D5-0EF7-0E8F-411ADDB53225}"/>
          </ac:spMkLst>
        </pc:spChg>
        <pc:spChg chg="add del mod">
          <ac:chgData name="sruthy s" userId="52ee26211da858fb" providerId="LiveId" clId="{25C17934-DC63-40DF-B0E7-EA0BF18DAEA3}" dt="2023-05-08T20:08:25.263" v="6458"/>
          <ac:spMkLst>
            <pc:docMk/>
            <pc:sldMk cId="942849005" sldId="313"/>
            <ac:spMk id="10" creationId="{B7ED5050-89A4-B900-5C6F-0A6AB5467507}"/>
          </ac:spMkLst>
        </pc:spChg>
        <pc:spChg chg="add del mod">
          <ac:chgData name="sruthy s" userId="52ee26211da858fb" providerId="LiveId" clId="{25C17934-DC63-40DF-B0E7-EA0BF18DAEA3}" dt="2023-05-08T21:02:13.902" v="7308" actId="21"/>
          <ac:spMkLst>
            <pc:docMk/>
            <pc:sldMk cId="942849005" sldId="313"/>
            <ac:spMk id="34" creationId="{CDEE1223-59C6-B024-2164-9272BB6EF895}"/>
          </ac:spMkLst>
        </pc:spChg>
        <pc:spChg chg="add del mod">
          <ac:chgData name="sruthy s" userId="52ee26211da858fb" providerId="LiveId" clId="{25C17934-DC63-40DF-B0E7-EA0BF18DAEA3}" dt="2023-05-08T21:02:13.902" v="7308" actId="21"/>
          <ac:spMkLst>
            <pc:docMk/>
            <pc:sldMk cId="942849005" sldId="313"/>
            <ac:spMk id="36" creationId="{07828574-0836-28B5-6C5F-DF0D8462096C}"/>
          </ac:spMkLst>
        </pc:spChg>
        <pc:spChg chg="add del mod">
          <ac:chgData name="sruthy s" userId="52ee26211da858fb" providerId="LiveId" clId="{25C17934-DC63-40DF-B0E7-EA0BF18DAEA3}" dt="2023-05-08T21:02:13.902" v="7308" actId="21"/>
          <ac:spMkLst>
            <pc:docMk/>
            <pc:sldMk cId="942849005" sldId="313"/>
            <ac:spMk id="40" creationId="{475F7BFA-3842-4353-E8C7-A768885169E4}"/>
          </ac:spMkLst>
        </pc:spChg>
        <pc:spChg chg="add del mod">
          <ac:chgData name="sruthy s" userId="52ee26211da858fb" providerId="LiveId" clId="{25C17934-DC63-40DF-B0E7-EA0BF18DAEA3}" dt="2023-05-08T21:02:13.902" v="7308" actId="21"/>
          <ac:spMkLst>
            <pc:docMk/>
            <pc:sldMk cId="942849005" sldId="313"/>
            <ac:spMk id="43" creationId="{762CEB9C-7EEB-8D03-CE83-4E0880F58A43}"/>
          </ac:spMkLst>
        </pc:spChg>
        <pc:spChg chg="add del mod">
          <ac:chgData name="sruthy s" userId="52ee26211da858fb" providerId="LiveId" clId="{25C17934-DC63-40DF-B0E7-EA0BF18DAEA3}" dt="2023-05-08T21:02:13.902" v="7308" actId="21"/>
          <ac:spMkLst>
            <pc:docMk/>
            <pc:sldMk cId="942849005" sldId="313"/>
            <ac:spMk id="46" creationId="{29B293CE-9440-DFF0-4552-81BBFCE5F17C}"/>
          </ac:spMkLst>
        </pc:spChg>
        <pc:spChg chg="add del mod">
          <ac:chgData name="sruthy s" userId="52ee26211da858fb" providerId="LiveId" clId="{25C17934-DC63-40DF-B0E7-EA0BF18DAEA3}" dt="2023-05-08T20:39:34.931" v="6911" actId="478"/>
          <ac:spMkLst>
            <pc:docMk/>
            <pc:sldMk cId="942849005" sldId="313"/>
            <ac:spMk id="49" creationId="{895EC292-B3D3-AA0C-65CA-25B7341F8DDE}"/>
          </ac:spMkLst>
        </pc:spChg>
        <pc:spChg chg="add mod">
          <ac:chgData name="sruthy s" userId="52ee26211da858fb" providerId="LiveId" clId="{25C17934-DC63-40DF-B0E7-EA0BF18DAEA3}" dt="2023-05-11T07:14:28.715" v="7882" actId="1076"/>
          <ac:spMkLst>
            <pc:docMk/>
            <pc:sldMk cId="942849005" sldId="313"/>
            <ac:spMk id="50" creationId="{447CFB98-444E-1C2B-293B-5CED8518FD28}"/>
          </ac:spMkLst>
        </pc:spChg>
        <pc:spChg chg="add mod">
          <ac:chgData name="sruthy s" userId="52ee26211da858fb" providerId="LiveId" clId="{25C17934-DC63-40DF-B0E7-EA0BF18DAEA3}" dt="2023-05-08T21:02:34.793" v="7311" actId="1076"/>
          <ac:spMkLst>
            <pc:docMk/>
            <pc:sldMk cId="942849005" sldId="313"/>
            <ac:spMk id="1029" creationId="{697AA3AA-7EDE-EC63-3101-8C8C06DF6C95}"/>
          </ac:spMkLst>
        </pc:spChg>
        <pc:spChg chg="add mod">
          <ac:chgData name="sruthy s" userId="52ee26211da858fb" providerId="LiveId" clId="{25C17934-DC63-40DF-B0E7-EA0BF18DAEA3}" dt="2023-05-08T21:05:08.571" v="7380" actId="14100"/>
          <ac:spMkLst>
            <pc:docMk/>
            <pc:sldMk cId="942849005" sldId="313"/>
            <ac:spMk id="1031" creationId="{B1273252-7A4B-0486-D2B8-DF38D68D5DEF}"/>
          </ac:spMkLst>
        </pc:spChg>
        <pc:spChg chg="add mod">
          <ac:chgData name="sruthy s" userId="52ee26211da858fb" providerId="LiveId" clId="{25C17934-DC63-40DF-B0E7-EA0BF18DAEA3}" dt="2023-05-08T21:05:08.571" v="7380" actId="14100"/>
          <ac:spMkLst>
            <pc:docMk/>
            <pc:sldMk cId="942849005" sldId="313"/>
            <ac:spMk id="1033" creationId="{2B319D0B-9A3E-51D0-A46C-604B292B22F1}"/>
          </ac:spMkLst>
        </pc:spChg>
        <pc:spChg chg="add mod">
          <ac:chgData name="sruthy s" userId="52ee26211da858fb" providerId="LiveId" clId="{25C17934-DC63-40DF-B0E7-EA0BF18DAEA3}" dt="2023-05-08T21:05:08.571" v="7380" actId="14100"/>
          <ac:spMkLst>
            <pc:docMk/>
            <pc:sldMk cId="942849005" sldId="313"/>
            <ac:spMk id="1035" creationId="{4148B7A0-4A18-FAE0-A04B-1D6FCD8FEBB7}"/>
          </ac:spMkLst>
        </pc:spChg>
        <pc:spChg chg="add mod">
          <ac:chgData name="sruthy s" userId="52ee26211da858fb" providerId="LiveId" clId="{25C17934-DC63-40DF-B0E7-EA0BF18DAEA3}" dt="2023-05-08T21:05:08.571" v="7380" actId="14100"/>
          <ac:spMkLst>
            <pc:docMk/>
            <pc:sldMk cId="942849005" sldId="313"/>
            <ac:spMk id="1037" creationId="{84F11B46-F4F6-1DDB-DDCA-DC6F0EDBC6D6}"/>
          </ac:spMkLst>
        </pc:spChg>
        <pc:grpChg chg="del mod">
          <ac:chgData name="sruthy s" userId="52ee26211da858fb" providerId="LiveId" clId="{25C17934-DC63-40DF-B0E7-EA0BF18DAEA3}" dt="2023-05-08T20:09:52.714" v="6469"/>
          <ac:grpSpMkLst>
            <pc:docMk/>
            <pc:sldMk cId="942849005" sldId="313"/>
            <ac:grpSpMk id="17" creationId="{C10D5603-955C-FA07-902E-0903B572867C}"/>
          </ac:grpSpMkLst>
        </pc:grpChg>
        <pc:grpChg chg="del mod">
          <ac:chgData name="sruthy s" userId="52ee26211da858fb" providerId="LiveId" clId="{25C17934-DC63-40DF-B0E7-EA0BF18DAEA3}" dt="2023-05-08T20:10:06.713" v="6473"/>
          <ac:grpSpMkLst>
            <pc:docMk/>
            <pc:sldMk cId="942849005" sldId="313"/>
            <ac:grpSpMk id="20" creationId="{26A4B88D-9C1D-131B-A742-12DBECFEDE3D}"/>
          </ac:grpSpMkLst>
        </pc:grpChg>
        <pc:grpChg chg="del mod">
          <ac:chgData name="sruthy s" userId="52ee26211da858fb" providerId="LiveId" clId="{25C17934-DC63-40DF-B0E7-EA0BF18DAEA3}" dt="2023-05-08T20:10:30.678" v="6479"/>
          <ac:grpSpMkLst>
            <pc:docMk/>
            <pc:sldMk cId="942849005" sldId="313"/>
            <ac:grpSpMk id="24" creationId="{41889D9E-2BA3-1B1F-BEA3-3EC638E9D920}"/>
          </ac:grpSpMkLst>
        </pc:grpChg>
        <pc:grpChg chg="del mod">
          <ac:chgData name="sruthy s" userId="52ee26211da858fb" providerId="LiveId" clId="{25C17934-DC63-40DF-B0E7-EA0BF18DAEA3}" dt="2023-05-08T20:10:30.678" v="6479"/>
          <ac:grpSpMkLst>
            <pc:docMk/>
            <pc:sldMk cId="942849005" sldId="313"/>
            <ac:grpSpMk id="27" creationId="{0936FD06-E05F-DF8B-4CAA-00E2C54C559A}"/>
          </ac:grpSpMkLst>
        </pc:grpChg>
        <pc:grpChg chg="del mod">
          <ac:chgData name="sruthy s" userId="52ee26211da858fb" providerId="LiveId" clId="{25C17934-DC63-40DF-B0E7-EA0BF18DAEA3}" dt="2023-05-08T20:10:30.678" v="6479"/>
          <ac:grpSpMkLst>
            <pc:docMk/>
            <pc:sldMk cId="942849005" sldId="313"/>
            <ac:grpSpMk id="30" creationId="{804CC4B6-F56D-2BCB-B189-13A289B0A782}"/>
          </ac:grpSpMkLst>
        </pc:grpChg>
        <pc:grpChg chg="add del mod">
          <ac:chgData name="sruthy s" userId="52ee26211da858fb" providerId="LiveId" clId="{25C17934-DC63-40DF-B0E7-EA0BF18DAEA3}" dt="2023-05-08T21:02:13.902" v="7308" actId="21"/>
          <ac:grpSpMkLst>
            <pc:docMk/>
            <pc:sldMk cId="942849005" sldId="313"/>
            <ac:grpSpMk id="31" creationId="{EB8FE3BA-F5E1-66E1-B0E5-3E792E0B5766}"/>
          </ac:grpSpMkLst>
        </pc:grpChg>
        <pc:grpChg chg="add mod">
          <ac:chgData name="sruthy s" userId="52ee26211da858fb" providerId="LiveId" clId="{25C17934-DC63-40DF-B0E7-EA0BF18DAEA3}" dt="2023-05-08T21:02:34.793" v="7311" actId="1076"/>
          <ac:grpSpMkLst>
            <pc:docMk/>
            <pc:sldMk cId="942849005" sldId="313"/>
            <ac:grpSpMk id="54" creationId="{67A3CC2B-315D-C754-5824-0DDF6789E361}"/>
          </ac:grpSpMkLst>
        </pc:grpChg>
        <pc:picChg chg="add del mod">
          <ac:chgData name="sruthy s" userId="52ee26211da858fb" providerId="LiveId" clId="{25C17934-DC63-40DF-B0E7-EA0BF18DAEA3}" dt="2023-05-08T20:01:33.470" v="6445" actId="478"/>
          <ac:picMkLst>
            <pc:docMk/>
            <pc:sldMk cId="942849005" sldId="313"/>
            <ac:picMk id="5" creationId="{D4992ABA-02B5-63DC-315B-DA24FF7783D0}"/>
          </ac:picMkLst>
        </pc:picChg>
        <pc:picChg chg="add del mod">
          <ac:chgData name="sruthy s" userId="52ee26211da858fb" providerId="LiveId" clId="{25C17934-DC63-40DF-B0E7-EA0BF18DAEA3}" dt="2023-05-08T20:29:41.572" v="6850" actId="478"/>
          <ac:picMkLst>
            <pc:docMk/>
            <pc:sldMk cId="942849005" sldId="313"/>
            <ac:picMk id="9" creationId="{7EBF8646-C3EB-D7BF-2392-2A7E6B9248BD}"/>
          </ac:picMkLst>
        </pc:picChg>
        <pc:picChg chg="add del mod">
          <ac:chgData name="sruthy s" userId="52ee26211da858fb" providerId="LiveId" clId="{25C17934-DC63-40DF-B0E7-EA0BF18DAEA3}" dt="2023-05-08T21:02:13.902" v="7308" actId="21"/>
          <ac:picMkLst>
            <pc:docMk/>
            <pc:sldMk cId="942849005" sldId="313"/>
            <ac:picMk id="35" creationId="{06585C5F-37A1-F3C5-CDC5-92B5F7E673F6}"/>
          </ac:picMkLst>
        </pc:picChg>
        <pc:picChg chg="add del mod">
          <ac:chgData name="sruthy s" userId="52ee26211da858fb" providerId="LiveId" clId="{25C17934-DC63-40DF-B0E7-EA0BF18DAEA3}" dt="2023-05-08T20:19:58.220" v="6560" actId="478"/>
          <ac:picMkLst>
            <pc:docMk/>
            <pc:sldMk cId="942849005" sldId="313"/>
            <ac:picMk id="37" creationId="{38DA5EBF-1DCC-CBC4-053F-A7E465D1F344}"/>
          </ac:picMkLst>
        </pc:picChg>
        <pc:picChg chg="add del mod">
          <ac:chgData name="sruthy s" userId="52ee26211da858fb" providerId="LiveId" clId="{25C17934-DC63-40DF-B0E7-EA0BF18DAEA3}" dt="2023-05-08T21:02:13.902" v="7308" actId="21"/>
          <ac:picMkLst>
            <pc:docMk/>
            <pc:sldMk cId="942849005" sldId="313"/>
            <ac:picMk id="38" creationId="{7547B8AB-5DE0-5D93-BD7D-F395CFE9D414}"/>
          </ac:picMkLst>
        </pc:picChg>
        <pc:picChg chg="add del mod">
          <ac:chgData name="sruthy s" userId="52ee26211da858fb" providerId="LiveId" clId="{25C17934-DC63-40DF-B0E7-EA0BF18DAEA3}" dt="2023-05-08T21:02:13.902" v="7308" actId="21"/>
          <ac:picMkLst>
            <pc:docMk/>
            <pc:sldMk cId="942849005" sldId="313"/>
            <ac:picMk id="41" creationId="{B700F6B9-70F8-2FB9-A468-36F5DF909E9E}"/>
          </ac:picMkLst>
        </pc:picChg>
        <pc:picChg chg="add del mod">
          <ac:chgData name="sruthy s" userId="52ee26211da858fb" providerId="LiveId" clId="{25C17934-DC63-40DF-B0E7-EA0BF18DAEA3}" dt="2023-05-08T21:02:13.902" v="7308" actId="21"/>
          <ac:picMkLst>
            <pc:docMk/>
            <pc:sldMk cId="942849005" sldId="313"/>
            <ac:picMk id="44" creationId="{0AB29987-667C-CE44-2714-E0CD867A053D}"/>
          </ac:picMkLst>
        </pc:picChg>
        <pc:picChg chg="add mod">
          <ac:chgData name="sruthy s" userId="52ee26211da858fb" providerId="LiveId" clId="{25C17934-DC63-40DF-B0E7-EA0BF18DAEA3}" dt="2023-05-08T21:02:22.569" v="7309" actId="1076"/>
          <ac:picMkLst>
            <pc:docMk/>
            <pc:sldMk cId="942849005" sldId="313"/>
            <ac:picMk id="48" creationId="{44BED139-CD38-4D85-019C-25C46068991C}"/>
          </ac:picMkLst>
        </pc:picChg>
        <pc:picChg chg="add del mod">
          <ac:chgData name="sruthy s" userId="52ee26211da858fb" providerId="LiveId" clId="{25C17934-DC63-40DF-B0E7-EA0BF18DAEA3}" dt="2023-05-08T20:16:03.721" v="6509" actId="478"/>
          <ac:picMkLst>
            <pc:docMk/>
            <pc:sldMk cId="942849005" sldId="313"/>
            <ac:picMk id="1026" creationId="{89B91AFD-92BA-CCFD-D264-2B38BE64A9DB}"/>
          </ac:picMkLst>
        </pc:picChg>
        <pc:picChg chg="add mod">
          <ac:chgData name="sruthy s" userId="52ee26211da858fb" providerId="LiveId" clId="{25C17934-DC63-40DF-B0E7-EA0BF18DAEA3}" dt="2023-05-08T21:02:34.793" v="7311" actId="1076"/>
          <ac:picMkLst>
            <pc:docMk/>
            <pc:sldMk cId="942849005" sldId="313"/>
            <ac:picMk id="1030" creationId="{F45DC1BB-639C-A214-B05E-504E476FDD9E}"/>
          </ac:picMkLst>
        </pc:picChg>
        <pc:picChg chg="add mod">
          <ac:chgData name="sruthy s" userId="52ee26211da858fb" providerId="LiveId" clId="{25C17934-DC63-40DF-B0E7-EA0BF18DAEA3}" dt="2023-05-08T21:02:34.793" v="7311" actId="1076"/>
          <ac:picMkLst>
            <pc:docMk/>
            <pc:sldMk cId="942849005" sldId="313"/>
            <ac:picMk id="1032" creationId="{4F8FC12E-7F52-D9B9-5328-7F9B0863669B}"/>
          </ac:picMkLst>
        </pc:picChg>
        <pc:picChg chg="add mod">
          <ac:chgData name="sruthy s" userId="52ee26211da858fb" providerId="LiveId" clId="{25C17934-DC63-40DF-B0E7-EA0BF18DAEA3}" dt="2023-05-08T21:04:05.030" v="7370" actId="1035"/>
          <ac:picMkLst>
            <pc:docMk/>
            <pc:sldMk cId="942849005" sldId="313"/>
            <ac:picMk id="1034" creationId="{DED24AD7-7858-84AF-D669-54B35839233D}"/>
          </ac:picMkLst>
        </pc:picChg>
        <pc:picChg chg="add mod">
          <ac:chgData name="sruthy s" userId="52ee26211da858fb" providerId="LiveId" clId="{25C17934-DC63-40DF-B0E7-EA0BF18DAEA3}" dt="2023-05-08T21:04:16.372" v="7377" actId="1036"/>
          <ac:picMkLst>
            <pc:docMk/>
            <pc:sldMk cId="942849005" sldId="313"/>
            <ac:picMk id="1036" creationId="{17052DED-3DFC-9E49-6A66-8C3CDA939284}"/>
          </ac:picMkLst>
        </pc:picChg>
        <pc:inkChg chg="add del mod">
          <ac:chgData name="sruthy s" userId="52ee26211da858fb" providerId="LiveId" clId="{25C17934-DC63-40DF-B0E7-EA0BF18DAEA3}" dt="2023-05-08T21:02:13.902" v="7308" actId="21"/>
          <ac:inkMkLst>
            <pc:docMk/>
            <pc:sldMk cId="942849005" sldId="313"/>
            <ac:inkMk id="11" creationId="{F528BDFC-8E65-77D8-E7E9-E3DCCD93B451}"/>
          </ac:inkMkLst>
        </pc:inkChg>
        <pc:inkChg chg="add del mod">
          <ac:chgData name="sruthy s" userId="52ee26211da858fb" providerId="LiveId" clId="{25C17934-DC63-40DF-B0E7-EA0BF18DAEA3}" dt="2023-05-08T21:02:13.902" v="7308" actId="21"/>
          <ac:inkMkLst>
            <pc:docMk/>
            <pc:sldMk cId="942849005" sldId="313"/>
            <ac:inkMk id="12" creationId="{BABF4D1C-BB5B-B82D-74DE-530AAA3FFF91}"/>
          </ac:inkMkLst>
        </pc:inkChg>
        <pc:inkChg chg="add del">
          <ac:chgData name="sruthy s" userId="52ee26211da858fb" providerId="LiveId" clId="{25C17934-DC63-40DF-B0E7-EA0BF18DAEA3}" dt="2023-05-08T20:09:13.374" v="6462" actId="9405"/>
          <ac:inkMkLst>
            <pc:docMk/>
            <pc:sldMk cId="942849005" sldId="313"/>
            <ac:inkMk id="13" creationId="{7E192587-B314-26D0-C60A-DE0C4EF621B5}"/>
          </ac:inkMkLst>
        </pc:inkChg>
        <pc:inkChg chg="add mod">
          <ac:chgData name="sruthy s" userId="52ee26211da858fb" providerId="LiveId" clId="{25C17934-DC63-40DF-B0E7-EA0BF18DAEA3}" dt="2023-05-08T20:10:30.678" v="6479"/>
          <ac:inkMkLst>
            <pc:docMk/>
            <pc:sldMk cId="942849005" sldId="313"/>
            <ac:inkMk id="14" creationId="{D416FB40-F78F-98AF-ECD7-56CCCFB2C0DD}"/>
          </ac:inkMkLst>
        </pc:inkChg>
        <pc:inkChg chg="add mod">
          <ac:chgData name="sruthy s" userId="52ee26211da858fb" providerId="LiveId" clId="{25C17934-DC63-40DF-B0E7-EA0BF18DAEA3}" dt="2023-05-08T20:10:30.678" v="6479"/>
          <ac:inkMkLst>
            <pc:docMk/>
            <pc:sldMk cId="942849005" sldId="313"/>
            <ac:inkMk id="15" creationId="{47D4C711-69CA-6D71-18C2-8A2024B37CEA}"/>
          </ac:inkMkLst>
        </pc:inkChg>
        <pc:inkChg chg="add del mod">
          <ac:chgData name="sruthy s" userId="52ee26211da858fb" providerId="LiveId" clId="{25C17934-DC63-40DF-B0E7-EA0BF18DAEA3}" dt="2023-05-08T21:02:13.902" v="7308" actId="21"/>
          <ac:inkMkLst>
            <pc:docMk/>
            <pc:sldMk cId="942849005" sldId="313"/>
            <ac:inkMk id="16" creationId="{6E274147-571B-1DB5-EA7D-20F481D9B0B3}"/>
          </ac:inkMkLst>
        </pc:inkChg>
        <pc:inkChg chg="add mod">
          <ac:chgData name="sruthy s" userId="52ee26211da858fb" providerId="LiveId" clId="{25C17934-DC63-40DF-B0E7-EA0BF18DAEA3}" dt="2023-05-08T20:10:30.678" v="6479"/>
          <ac:inkMkLst>
            <pc:docMk/>
            <pc:sldMk cId="942849005" sldId="313"/>
            <ac:inkMk id="18" creationId="{E56909E6-C46E-439E-60B3-953D0A7F8EC3}"/>
          </ac:inkMkLst>
        </pc:inkChg>
        <pc:inkChg chg="add mod">
          <ac:chgData name="sruthy s" userId="52ee26211da858fb" providerId="LiveId" clId="{25C17934-DC63-40DF-B0E7-EA0BF18DAEA3}" dt="2023-05-08T20:10:30.678" v="6479"/>
          <ac:inkMkLst>
            <pc:docMk/>
            <pc:sldMk cId="942849005" sldId="313"/>
            <ac:inkMk id="19" creationId="{8D28185D-474A-675B-9704-172999F461C9}"/>
          </ac:inkMkLst>
        </pc:inkChg>
        <pc:inkChg chg="add mod">
          <ac:chgData name="sruthy s" userId="52ee26211da858fb" providerId="LiveId" clId="{25C17934-DC63-40DF-B0E7-EA0BF18DAEA3}" dt="2023-05-08T20:10:30.678" v="6479"/>
          <ac:inkMkLst>
            <pc:docMk/>
            <pc:sldMk cId="942849005" sldId="313"/>
            <ac:inkMk id="21" creationId="{A6334F15-109C-A006-2405-9CCE083B7BE5}"/>
          </ac:inkMkLst>
        </pc:inkChg>
        <pc:inkChg chg="add mod">
          <ac:chgData name="sruthy s" userId="52ee26211da858fb" providerId="LiveId" clId="{25C17934-DC63-40DF-B0E7-EA0BF18DAEA3}" dt="2023-05-08T20:10:30.678" v="6479"/>
          <ac:inkMkLst>
            <pc:docMk/>
            <pc:sldMk cId="942849005" sldId="313"/>
            <ac:inkMk id="22" creationId="{559FE6A0-6E89-CF30-E5BF-B86DFE9BB2DD}"/>
          </ac:inkMkLst>
        </pc:inkChg>
        <pc:inkChg chg="add mod">
          <ac:chgData name="sruthy s" userId="52ee26211da858fb" providerId="LiveId" clId="{25C17934-DC63-40DF-B0E7-EA0BF18DAEA3}" dt="2023-05-08T20:15:30.984" v="6506" actId="1076"/>
          <ac:inkMkLst>
            <pc:docMk/>
            <pc:sldMk cId="942849005" sldId="313"/>
            <ac:inkMk id="23" creationId="{5F597AAC-A9D5-4114-B659-DF256936B0AD}"/>
          </ac:inkMkLst>
        </pc:inkChg>
        <pc:inkChg chg="add mod">
          <ac:chgData name="sruthy s" userId="52ee26211da858fb" providerId="LiveId" clId="{25C17934-DC63-40DF-B0E7-EA0BF18DAEA3}" dt="2023-05-08T20:10:30.678" v="6479"/>
          <ac:inkMkLst>
            <pc:docMk/>
            <pc:sldMk cId="942849005" sldId="313"/>
            <ac:inkMk id="25" creationId="{C067FAA4-0FA2-C9CC-4B34-0AFD31D5ABEC}"/>
          </ac:inkMkLst>
        </pc:inkChg>
        <pc:inkChg chg="add mod">
          <ac:chgData name="sruthy s" userId="52ee26211da858fb" providerId="LiveId" clId="{25C17934-DC63-40DF-B0E7-EA0BF18DAEA3}" dt="2023-05-08T20:10:30.678" v="6479"/>
          <ac:inkMkLst>
            <pc:docMk/>
            <pc:sldMk cId="942849005" sldId="313"/>
            <ac:inkMk id="26" creationId="{3EAA3570-CC4A-CFF0-6170-0AD26239FA27}"/>
          </ac:inkMkLst>
        </pc:inkChg>
        <pc:inkChg chg="add mod">
          <ac:chgData name="sruthy s" userId="52ee26211da858fb" providerId="LiveId" clId="{25C17934-DC63-40DF-B0E7-EA0BF18DAEA3}" dt="2023-05-08T20:10:30.678" v="6479"/>
          <ac:inkMkLst>
            <pc:docMk/>
            <pc:sldMk cId="942849005" sldId="313"/>
            <ac:inkMk id="28" creationId="{910D70B2-2A43-2F8D-4F81-AF77E709E68B}"/>
          </ac:inkMkLst>
        </pc:inkChg>
        <pc:inkChg chg="add del mod">
          <ac:chgData name="sruthy s" userId="52ee26211da858fb" providerId="LiveId" clId="{25C17934-DC63-40DF-B0E7-EA0BF18DAEA3}" dt="2023-05-08T21:02:13.902" v="7308" actId="21"/>
          <ac:inkMkLst>
            <pc:docMk/>
            <pc:sldMk cId="942849005" sldId="313"/>
            <ac:inkMk id="29" creationId="{19EAB261-279E-81DE-09B6-16AE4A7490C4}"/>
          </ac:inkMkLst>
        </pc:inkChg>
        <pc:inkChg chg="add del mod">
          <ac:chgData name="sruthy s" userId="52ee26211da858fb" providerId="LiveId" clId="{25C17934-DC63-40DF-B0E7-EA0BF18DAEA3}" dt="2023-05-08T21:02:13.902" v="7308" actId="21"/>
          <ac:inkMkLst>
            <pc:docMk/>
            <pc:sldMk cId="942849005" sldId="313"/>
            <ac:inkMk id="32" creationId="{794E4DCE-7C74-6836-BE3F-2120964A29F3}"/>
          </ac:inkMkLst>
        </pc:inkChg>
        <pc:inkChg chg="add del mod">
          <ac:chgData name="sruthy s" userId="52ee26211da858fb" providerId="LiveId" clId="{25C17934-DC63-40DF-B0E7-EA0BF18DAEA3}" dt="2023-05-08T21:02:13.902" v="7308" actId="21"/>
          <ac:inkMkLst>
            <pc:docMk/>
            <pc:sldMk cId="942849005" sldId="313"/>
            <ac:inkMk id="33" creationId="{2A77FF75-D06F-F90C-C16E-CC6DCF3CCA59}"/>
          </ac:inkMkLst>
        </pc:inkChg>
        <pc:inkChg chg="add mod">
          <ac:chgData name="sruthy s" userId="52ee26211da858fb" providerId="LiveId" clId="{25C17934-DC63-40DF-B0E7-EA0BF18DAEA3}" dt="2023-05-08T21:02:34.793" v="7311" actId="1076"/>
          <ac:inkMkLst>
            <pc:docMk/>
            <pc:sldMk cId="942849005" sldId="313"/>
            <ac:inkMk id="51" creationId="{51A2B626-8FC9-DD8A-DAE5-BC815BD3E1F5}"/>
          </ac:inkMkLst>
        </pc:inkChg>
        <pc:inkChg chg="add mod">
          <ac:chgData name="sruthy s" userId="52ee26211da858fb" providerId="LiveId" clId="{25C17934-DC63-40DF-B0E7-EA0BF18DAEA3}" dt="2023-05-11T07:22:46.789" v="7925" actId="1076"/>
          <ac:inkMkLst>
            <pc:docMk/>
            <pc:sldMk cId="942849005" sldId="313"/>
            <ac:inkMk id="52" creationId="{27E8078E-7A1C-1E9B-B80F-1D465CD2BE4B}"/>
          </ac:inkMkLst>
        </pc:inkChg>
        <pc:inkChg chg="add mod">
          <ac:chgData name="sruthy s" userId="52ee26211da858fb" providerId="LiveId" clId="{25C17934-DC63-40DF-B0E7-EA0BF18DAEA3}" dt="2023-05-08T21:02:34.793" v="7311" actId="1076"/>
          <ac:inkMkLst>
            <pc:docMk/>
            <pc:sldMk cId="942849005" sldId="313"/>
            <ac:inkMk id="53" creationId="{03835594-4EA9-B560-F0EA-3E66F5F05111}"/>
          </ac:inkMkLst>
        </pc:inkChg>
        <pc:inkChg chg="mod">
          <ac:chgData name="sruthy s" userId="52ee26211da858fb" providerId="LiveId" clId="{25C17934-DC63-40DF-B0E7-EA0BF18DAEA3}" dt="2023-05-08T21:02:24.307" v="7310"/>
          <ac:inkMkLst>
            <pc:docMk/>
            <pc:sldMk cId="942849005" sldId="313"/>
            <ac:inkMk id="55" creationId="{7171ADA1-E935-37A5-C0C4-C95B270D93DE}"/>
          </ac:inkMkLst>
        </pc:inkChg>
        <pc:inkChg chg="mod">
          <ac:chgData name="sruthy s" userId="52ee26211da858fb" providerId="LiveId" clId="{25C17934-DC63-40DF-B0E7-EA0BF18DAEA3}" dt="2023-05-08T21:02:24.307" v="7310"/>
          <ac:inkMkLst>
            <pc:docMk/>
            <pc:sldMk cId="942849005" sldId="313"/>
            <ac:inkMk id="56" creationId="{8CD0C5FA-3011-61B0-0586-957BAA53D578}"/>
          </ac:inkMkLst>
        </pc:inkChg>
        <pc:inkChg chg="mod">
          <ac:chgData name="sruthy s" userId="52ee26211da858fb" providerId="LiveId" clId="{25C17934-DC63-40DF-B0E7-EA0BF18DAEA3}" dt="2023-05-08T21:02:24.307" v="7310"/>
          <ac:inkMkLst>
            <pc:docMk/>
            <pc:sldMk cId="942849005" sldId="313"/>
            <ac:inkMk id="57" creationId="{8B6E90D2-FC71-EBD6-739D-065889F9AEB1}"/>
          </ac:inkMkLst>
        </pc:inkChg>
        <pc:inkChg chg="mod">
          <ac:chgData name="sruthy s" userId="52ee26211da858fb" providerId="LiveId" clId="{25C17934-DC63-40DF-B0E7-EA0BF18DAEA3}" dt="2023-05-08T21:02:24.307" v="7310"/>
          <ac:inkMkLst>
            <pc:docMk/>
            <pc:sldMk cId="942849005" sldId="313"/>
            <ac:inkMk id="58" creationId="{B7F2F764-C4BE-EF8D-5803-06519C7202B5}"/>
          </ac:inkMkLst>
        </pc:inkChg>
        <pc:inkChg chg="mod">
          <ac:chgData name="sruthy s" userId="52ee26211da858fb" providerId="LiveId" clId="{25C17934-DC63-40DF-B0E7-EA0BF18DAEA3}" dt="2023-05-08T21:02:24.307" v="7310"/>
          <ac:inkMkLst>
            <pc:docMk/>
            <pc:sldMk cId="942849005" sldId="313"/>
            <ac:inkMk id="59" creationId="{2AB91A25-80DC-F4A5-5CA8-2BA44126E71B}"/>
          </ac:inkMkLst>
        </pc:inkChg>
        <pc:inkChg chg="mod">
          <ac:chgData name="sruthy s" userId="52ee26211da858fb" providerId="LiveId" clId="{25C17934-DC63-40DF-B0E7-EA0BF18DAEA3}" dt="2023-05-08T21:02:24.307" v="7310"/>
          <ac:inkMkLst>
            <pc:docMk/>
            <pc:sldMk cId="942849005" sldId="313"/>
            <ac:inkMk id="60" creationId="{55F358D7-D3B4-EA07-17F2-D5E98896DAC2}"/>
          </ac:inkMkLst>
        </pc:inkChg>
        <pc:inkChg chg="mod">
          <ac:chgData name="sruthy s" userId="52ee26211da858fb" providerId="LiveId" clId="{25C17934-DC63-40DF-B0E7-EA0BF18DAEA3}" dt="2023-05-08T21:02:24.307" v="7310"/>
          <ac:inkMkLst>
            <pc:docMk/>
            <pc:sldMk cId="942849005" sldId="313"/>
            <ac:inkMk id="61" creationId="{3E193C79-6297-A1F6-5746-771EB30ECF3E}"/>
          </ac:inkMkLst>
        </pc:inkChg>
        <pc:inkChg chg="mod">
          <ac:chgData name="sruthy s" userId="52ee26211da858fb" providerId="LiveId" clId="{25C17934-DC63-40DF-B0E7-EA0BF18DAEA3}" dt="2023-05-08T21:02:24.307" v="7310"/>
          <ac:inkMkLst>
            <pc:docMk/>
            <pc:sldMk cId="942849005" sldId="313"/>
            <ac:inkMk id="62" creationId="{EFDDB04D-C184-7D27-C29C-4398ED3BBAB1}"/>
          </ac:inkMkLst>
        </pc:inkChg>
        <pc:inkChg chg="mod">
          <ac:chgData name="sruthy s" userId="52ee26211da858fb" providerId="LiveId" clId="{25C17934-DC63-40DF-B0E7-EA0BF18DAEA3}" dt="2023-05-08T21:02:24.307" v="7310"/>
          <ac:inkMkLst>
            <pc:docMk/>
            <pc:sldMk cId="942849005" sldId="313"/>
            <ac:inkMk id="63" creationId="{A6922A9A-097F-42D4-4293-0BAB5DBCCD93}"/>
          </ac:inkMkLst>
        </pc:inkChg>
        <pc:inkChg chg="mod">
          <ac:chgData name="sruthy s" userId="52ee26211da858fb" providerId="LiveId" clId="{25C17934-DC63-40DF-B0E7-EA0BF18DAEA3}" dt="2023-05-08T21:02:24.307" v="7310"/>
          <ac:inkMkLst>
            <pc:docMk/>
            <pc:sldMk cId="942849005" sldId="313"/>
            <ac:inkMk id="1024" creationId="{089F3E9B-E872-8F38-79A8-6910934CBC0D}"/>
          </ac:inkMkLst>
        </pc:inkChg>
        <pc:inkChg chg="add mod">
          <ac:chgData name="sruthy s" userId="52ee26211da858fb" providerId="LiveId" clId="{25C17934-DC63-40DF-B0E7-EA0BF18DAEA3}" dt="2023-05-08T21:02:34.793" v="7311" actId="1076"/>
          <ac:inkMkLst>
            <pc:docMk/>
            <pc:sldMk cId="942849005" sldId="313"/>
            <ac:inkMk id="1025" creationId="{945CEA27-11D5-0D47-A7CD-4B29D8684991}"/>
          </ac:inkMkLst>
        </pc:inkChg>
        <pc:inkChg chg="add del mod">
          <ac:chgData name="sruthy s" userId="52ee26211da858fb" providerId="LiveId" clId="{25C17934-DC63-40DF-B0E7-EA0BF18DAEA3}" dt="2023-05-08T21:03:53.087" v="7339" actId="478"/>
          <ac:inkMkLst>
            <pc:docMk/>
            <pc:sldMk cId="942849005" sldId="313"/>
            <ac:inkMk id="1027" creationId="{E5CA5639-0B17-5620-6C44-296385E908CF}"/>
          </ac:inkMkLst>
        </pc:inkChg>
        <pc:inkChg chg="add del mod">
          <ac:chgData name="sruthy s" userId="52ee26211da858fb" providerId="LiveId" clId="{25C17934-DC63-40DF-B0E7-EA0BF18DAEA3}" dt="2023-05-08T21:03:27.599" v="7315" actId="478"/>
          <ac:inkMkLst>
            <pc:docMk/>
            <pc:sldMk cId="942849005" sldId="313"/>
            <ac:inkMk id="1028" creationId="{0FBEE906-8AB4-5BBC-BCC1-EFC46C83D08E}"/>
          </ac:inkMkLst>
        </pc:inkChg>
      </pc:sldChg>
      <pc:sldChg chg="new del">
        <pc:chgData name="sruthy s" userId="52ee26211da858fb" providerId="LiveId" clId="{25C17934-DC63-40DF-B0E7-EA0BF18DAEA3}" dt="2023-05-11T06:50:26.789" v="7598" actId="680"/>
        <pc:sldMkLst>
          <pc:docMk/>
          <pc:sldMk cId="372405954" sldId="314"/>
        </pc:sldMkLst>
      </pc:sldChg>
      <pc:sldChg chg="addSp delSp modSp new del mod setBg">
        <pc:chgData name="sruthy s" userId="52ee26211da858fb" providerId="LiveId" clId="{25C17934-DC63-40DF-B0E7-EA0BF18DAEA3}" dt="2023-05-08T20:35:09.087" v="6877" actId="2696"/>
        <pc:sldMkLst>
          <pc:docMk/>
          <pc:sldMk cId="3258631087" sldId="314"/>
        </pc:sldMkLst>
        <pc:spChg chg="del">
          <ac:chgData name="sruthy s" userId="52ee26211da858fb" providerId="LiveId" clId="{25C17934-DC63-40DF-B0E7-EA0BF18DAEA3}" dt="2023-05-08T20:33:04.720" v="6859" actId="478"/>
          <ac:spMkLst>
            <pc:docMk/>
            <pc:sldMk cId="3258631087" sldId="314"/>
            <ac:spMk id="2" creationId="{41CDE755-A468-D21A-3E33-211F0B21C1E6}"/>
          </ac:spMkLst>
        </pc:spChg>
        <pc:spChg chg="del">
          <ac:chgData name="sruthy s" userId="52ee26211da858fb" providerId="LiveId" clId="{25C17934-DC63-40DF-B0E7-EA0BF18DAEA3}" dt="2023-05-08T20:33:01.464" v="6858" actId="478"/>
          <ac:spMkLst>
            <pc:docMk/>
            <pc:sldMk cId="3258631087" sldId="314"/>
            <ac:spMk id="3" creationId="{347586C1-04EE-F5EF-A0B5-D2F4A3F3B466}"/>
          </ac:spMkLst>
        </pc:spChg>
        <pc:spChg chg="add">
          <ac:chgData name="sruthy s" userId="52ee26211da858fb" providerId="LiveId" clId="{25C17934-DC63-40DF-B0E7-EA0BF18DAEA3}" dt="2023-05-08T20:32:53.699" v="6856" actId="22"/>
          <ac:spMkLst>
            <pc:docMk/>
            <pc:sldMk cId="3258631087" sldId="314"/>
            <ac:spMk id="5" creationId="{CB1FFF10-BAD4-5110-7AC4-C0BE232ED8F4}"/>
          </ac:spMkLst>
        </pc:spChg>
        <pc:spChg chg="add">
          <ac:chgData name="sruthy s" userId="52ee26211da858fb" providerId="LiveId" clId="{25C17934-DC63-40DF-B0E7-EA0BF18DAEA3}" dt="2023-05-08T20:32:57.588" v="6857" actId="22"/>
          <ac:spMkLst>
            <pc:docMk/>
            <pc:sldMk cId="3258631087" sldId="314"/>
            <ac:spMk id="7" creationId="{9DDFC3FC-4C06-525B-6089-2931067CAB95}"/>
          </ac:spMkLst>
        </pc:spChg>
        <pc:spChg chg="add mod">
          <ac:chgData name="sruthy s" userId="52ee26211da858fb" providerId="LiveId" clId="{25C17934-DC63-40DF-B0E7-EA0BF18DAEA3}" dt="2023-05-08T20:34:11.427" v="6860"/>
          <ac:spMkLst>
            <pc:docMk/>
            <pc:sldMk cId="3258631087" sldId="314"/>
            <ac:spMk id="23" creationId="{952BC5CA-10E6-79B0-4060-EEBF10D352CA}"/>
          </ac:spMkLst>
        </pc:spChg>
        <pc:spChg chg="add mod">
          <ac:chgData name="sruthy s" userId="52ee26211da858fb" providerId="LiveId" clId="{25C17934-DC63-40DF-B0E7-EA0BF18DAEA3}" dt="2023-05-08T20:34:11.427" v="6860"/>
          <ac:spMkLst>
            <pc:docMk/>
            <pc:sldMk cId="3258631087" sldId="314"/>
            <ac:spMk id="25" creationId="{F5636600-D274-9ECE-AF2D-D1EEFC7370EC}"/>
          </ac:spMkLst>
        </pc:spChg>
        <pc:spChg chg="add mod">
          <ac:chgData name="sruthy s" userId="52ee26211da858fb" providerId="LiveId" clId="{25C17934-DC63-40DF-B0E7-EA0BF18DAEA3}" dt="2023-05-08T20:34:11.427" v="6860"/>
          <ac:spMkLst>
            <pc:docMk/>
            <pc:sldMk cId="3258631087" sldId="314"/>
            <ac:spMk id="27" creationId="{2ECE4F54-B5BE-48BE-7C42-4BDA70A1DB29}"/>
          </ac:spMkLst>
        </pc:spChg>
        <pc:spChg chg="add mod">
          <ac:chgData name="sruthy s" userId="52ee26211da858fb" providerId="LiveId" clId="{25C17934-DC63-40DF-B0E7-EA0BF18DAEA3}" dt="2023-05-08T20:34:11.427" v="6860"/>
          <ac:spMkLst>
            <pc:docMk/>
            <pc:sldMk cId="3258631087" sldId="314"/>
            <ac:spMk id="29" creationId="{28DEB690-7CAF-5186-5C9D-3DF24A53BF6A}"/>
          </ac:spMkLst>
        </pc:spChg>
        <pc:spChg chg="add mod">
          <ac:chgData name="sruthy s" userId="52ee26211da858fb" providerId="LiveId" clId="{25C17934-DC63-40DF-B0E7-EA0BF18DAEA3}" dt="2023-05-08T20:34:11.427" v="6860"/>
          <ac:spMkLst>
            <pc:docMk/>
            <pc:sldMk cId="3258631087" sldId="314"/>
            <ac:spMk id="31" creationId="{89AC8771-59B6-792E-40C4-518EB260B2D3}"/>
          </ac:spMkLst>
        </pc:spChg>
        <pc:spChg chg="add mod">
          <ac:chgData name="sruthy s" userId="52ee26211da858fb" providerId="LiveId" clId="{25C17934-DC63-40DF-B0E7-EA0BF18DAEA3}" dt="2023-05-08T20:34:54.500" v="6876"/>
          <ac:spMkLst>
            <pc:docMk/>
            <pc:sldMk cId="3258631087" sldId="314"/>
            <ac:spMk id="32" creationId="{5AD22064-06A9-633C-8AD4-DCC695292BF4}"/>
          </ac:spMkLst>
        </pc:spChg>
        <pc:spChg chg="add mod">
          <ac:chgData name="sruthy s" userId="52ee26211da858fb" providerId="LiveId" clId="{25C17934-DC63-40DF-B0E7-EA0BF18DAEA3}" dt="2023-05-08T20:34:54.500" v="6876"/>
          <ac:spMkLst>
            <pc:docMk/>
            <pc:sldMk cId="3258631087" sldId="314"/>
            <ac:spMk id="33" creationId="{14C97855-DAB6-EC49-CE43-B930B6AA3291}"/>
          </ac:spMkLst>
        </pc:spChg>
        <pc:grpChg chg="add mod">
          <ac:chgData name="sruthy s" userId="52ee26211da858fb" providerId="LiveId" clId="{25C17934-DC63-40DF-B0E7-EA0BF18DAEA3}" dt="2023-05-08T20:34:11.427" v="6860"/>
          <ac:grpSpMkLst>
            <pc:docMk/>
            <pc:sldMk cId="3258631087" sldId="314"/>
            <ac:grpSpMk id="11" creationId="{7AAFC5D8-08DB-4CB9-DDC6-D2A264436FB4}"/>
          </ac:grpSpMkLst>
        </pc:grpChg>
        <pc:picChg chg="add mod">
          <ac:chgData name="sruthy s" userId="52ee26211da858fb" providerId="LiveId" clId="{25C17934-DC63-40DF-B0E7-EA0BF18DAEA3}" dt="2023-05-08T20:34:11.427" v="6860"/>
          <ac:picMkLst>
            <pc:docMk/>
            <pc:sldMk cId="3258631087" sldId="314"/>
            <ac:picMk id="24" creationId="{18506B3A-36B3-90DF-BD75-C143C41B2FB8}"/>
          </ac:picMkLst>
        </pc:picChg>
        <pc:picChg chg="add mod">
          <ac:chgData name="sruthy s" userId="52ee26211da858fb" providerId="LiveId" clId="{25C17934-DC63-40DF-B0E7-EA0BF18DAEA3}" dt="2023-05-08T20:34:11.427" v="6860"/>
          <ac:picMkLst>
            <pc:docMk/>
            <pc:sldMk cId="3258631087" sldId="314"/>
            <ac:picMk id="26" creationId="{D4D87F49-D713-7DD9-C2FF-86F2482F4D9C}"/>
          </ac:picMkLst>
        </pc:picChg>
        <pc:picChg chg="add mod">
          <ac:chgData name="sruthy s" userId="52ee26211da858fb" providerId="LiveId" clId="{25C17934-DC63-40DF-B0E7-EA0BF18DAEA3}" dt="2023-05-08T20:34:11.427" v="6860"/>
          <ac:picMkLst>
            <pc:docMk/>
            <pc:sldMk cId="3258631087" sldId="314"/>
            <ac:picMk id="28" creationId="{A1B159F0-7A5A-CEEE-8FF3-74F39875F979}"/>
          </ac:picMkLst>
        </pc:picChg>
        <pc:picChg chg="add mod">
          <ac:chgData name="sruthy s" userId="52ee26211da858fb" providerId="LiveId" clId="{25C17934-DC63-40DF-B0E7-EA0BF18DAEA3}" dt="2023-05-08T20:34:11.427" v="6860"/>
          <ac:picMkLst>
            <pc:docMk/>
            <pc:sldMk cId="3258631087" sldId="314"/>
            <ac:picMk id="30" creationId="{62C6FD98-0BAC-7F3C-E38D-3D9D13CBA53D}"/>
          </ac:picMkLst>
        </pc:picChg>
        <pc:inkChg chg="add mod">
          <ac:chgData name="sruthy s" userId="52ee26211da858fb" providerId="LiveId" clId="{25C17934-DC63-40DF-B0E7-EA0BF18DAEA3}" dt="2023-05-08T20:34:11.427" v="6860"/>
          <ac:inkMkLst>
            <pc:docMk/>
            <pc:sldMk cId="3258631087" sldId="314"/>
            <ac:inkMk id="8" creationId="{E8FCF8BF-3427-0D9E-A436-C7A22569447A}"/>
          </ac:inkMkLst>
        </pc:inkChg>
        <pc:inkChg chg="add mod">
          <ac:chgData name="sruthy s" userId="52ee26211da858fb" providerId="LiveId" clId="{25C17934-DC63-40DF-B0E7-EA0BF18DAEA3}" dt="2023-05-08T20:34:11.427" v="6860"/>
          <ac:inkMkLst>
            <pc:docMk/>
            <pc:sldMk cId="3258631087" sldId="314"/>
            <ac:inkMk id="9" creationId="{883F422A-8FEF-DE5A-14AA-60E2006F718F}"/>
          </ac:inkMkLst>
        </pc:inkChg>
        <pc:inkChg chg="add mod">
          <ac:chgData name="sruthy s" userId="52ee26211da858fb" providerId="LiveId" clId="{25C17934-DC63-40DF-B0E7-EA0BF18DAEA3}" dt="2023-05-08T20:34:11.427" v="6860"/>
          <ac:inkMkLst>
            <pc:docMk/>
            <pc:sldMk cId="3258631087" sldId="314"/>
            <ac:inkMk id="10" creationId="{A9972943-404D-FD82-DE29-638FE243542D}"/>
          </ac:inkMkLst>
        </pc:inkChg>
        <pc:inkChg chg="mod">
          <ac:chgData name="sruthy s" userId="52ee26211da858fb" providerId="LiveId" clId="{25C17934-DC63-40DF-B0E7-EA0BF18DAEA3}" dt="2023-05-08T20:34:11.427" v="6860"/>
          <ac:inkMkLst>
            <pc:docMk/>
            <pc:sldMk cId="3258631087" sldId="314"/>
            <ac:inkMk id="12" creationId="{F0B2CC30-4788-50D9-D32D-65892761A120}"/>
          </ac:inkMkLst>
        </pc:inkChg>
        <pc:inkChg chg="mod">
          <ac:chgData name="sruthy s" userId="52ee26211da858fb" providerId="LiveId" clId="{25C17934-DC63-40DF-B0E7-EA0BF18DAEA3}" dt="2023-05-08T20:34:11.427" v="6860"/>
          <ac:inkMkLst>
            <pc:docMk/>
            <pc:sldMk cId="3258631087" sldId="314"/>
            <ac:inkMk id="13" creationId="{8791F5BB-6F74-1F50-18D0-BEE5C41F4777}"/>
          </ac:inkMkLst>
        </pc:inkChg>
        <pc:inkChg chg="mod">
          <ac:chgData name="sruthy s" userId="52ee26211da858fb" providerId="LiveId" clId="{25C17934-DC63-40DF-B0E7-EA0BF18DAEA3}" dt="2023-05-08T20:34:11.427" v="6860"/>
          <ac:inkMkLst>
            <pc:docMk/>
            <pc:sldMk cId="3258631087" sldId="314"/>
            <ac:inkMk id="14" creationId="{81F99517-D6E9-4FEB-AC7B-53582C19F16D}"/>
          </ac:inkMkLst>
        </pc:inkChg>
        <pc:inkChg chg="mod">
          <ac:chgData name="sruthy s" userId="52ee26211da858fb" providerId="LiveId" clId="{25C17934-DC63-40DF-B0E7-EA0BF18DAEA3}" dt="2023-05-08T20:34:11.427" v="6860"/>
          <ac:inkMkLst>
            <pc:docMk/>
            <pc:sldMk cId="3258631087" sldId="314"/>
            <ac:inkMk id="15" creationId="{208E8181-C663-77FA-5AF8-7BFCE5A48024}"/>
          </ac:inkMkLst>
        </pc:inkChg>
        <pc:inkChg chg="mod">
          <ac:chgData name="sruthy s" userId="52ee26211da858fb" providerId="LiveId" clId="{25C17934-DC63-40DF-B0E7-EA0BF18DAEA3}" dt="2023-05-08T20:34:11.427" v="6860"/>
          <ac:inkMkLst>
            <pc:docMk/>
            <pc:sldMk cId="3258631087" sldId="314"/>
            <ac:inkMk id="16" creationId="{5ECE734A-B845-FE10-4B6E-93792F0230E5}"/>
          </ac:inkMkLst>
        </pc:inkChg>
        <pc:inkChg chg="mod">
          <ac:chgData name="sruthy s" userId="52ee26211da858fb" providerId="LiveId" clId="{25C17934-DC63-40DF-B0E7-EA0BF18DAEA3}" dt="2023-05-08T20:34:11.427" v="6860"/>
          <ac:inkMkLst>
            <pc:docMk/>
            <pc:sldMk cId="3258631087" sldId="314"/>
            <ac:inkMk id="17" creationId="{7CBD7D20-70FE-9061-4190-33677A0FC93B}"/>
          </ac:inkMkLst>
        </pc:inkChg>
        <pc:inkChg chg="mod">
          <ac:chgData name="sruthy s" userId="52ee26211da858fb" providerId="LiveId" clId="{25C17934-DC63-40DF-B0E7-EA0BF18DAEA3}" dt="2023-05-08T20:34:11.427" v="6860"/>
          <ac:inkMkLst>
            <pc:docMk/>
            <pc:sldMk cId="3258631087" sldId="314"/>
            <ac:inkMk id="18" creationId="{750205DE-822F-3954-50A3-0526EC76F1DC}"/>
          </ac:inkMkLst>
        </pc:inkChg>
        <pc:inkChg chg="mod">
          <ac:chgData name="sruthy s" userId="52ee26211da858fb" providerId="LiveId" clId="{25C17934-DC63-40DF-B0E7-EA0BF18DAEA3}" dt="2023-05-08T20:34:11.427" v="6860"/>
          <ac:inkMkLst>
            <pc:docMk/>
            <pc:sldMk cId="3258631087" sldId="314"/>
            <ac:inkMk id="19" creationId="{7D7F847A-817C-3223-877C-DEC3C8802E3B}"/>
          </ac:inkMkLst>
        </pc:inkChg>
        <pc:inkChg chg="mod">
          <ac:chgData name="sruthy s" userId="52ee26211da858fb" providerId="LiveId" clId="{25C17934-DC63-40DF-B0E7-EA0BF18DAEA3}" dt="2023-05-08T20:34:11.427" v="6860"/>
          <ac:inkMkLst>
            <pc:docMk/>
            <pc:sldMk cId="3258631087" sldId="314"/>
            <ac:inkMk id="20" creationId="{86687044-82C4-A986-9F0E-D675CBE88E0D}"/>
          </ac:inkMkLst>
        </pc:inkChg>
        <pc:inkChg chg="mod">
          <ac:chgData name="sruthy s" userId="52ee26211da858fb" providerId="LiveId" clId="{25C17934-DC63-40DF-B0E7-EA0BF18DAEA3}" dt="2023-05-08T20:34:11.427" v="6860"/>
          <ac:inkMkLst>
            <pc:docMk/>
            <pc:sldMk cId="3258631087" sldId="314"/>
            <ac:inkMk id="21" creationId="{E935163F-3234-B2D2-2500-DDCCF3AEF306}"/>
          </ac:inkMkLst>
        </pc:inkChg>
        <pc:inkChg chg="add mod">
          <ac:chgData name="sruthy s" userId="52ee26211da858fb" providerId="LiveId" clId="{25C17934-DC63-40DF-B0E7-EA0BF18DAEA3}" dt="2023-05-08T20:34:11.427" v="6860"/>
          <ac:inkMkLst>
            <pc:docMk/>
            <pc:sldMk cId="3258631087" sldId="314"/>
            <ac:inkMk id="22" creationId="{2B7C73D6-0776-1F82-4E4E-7BCE3C0E9FB2}"/>
          </ac:inkMkLst>
        </pc:inkChg>
      </pc:sldChg>
      <pc:sldChg chg="addSp delSp modSp new mod">
        <pc:chgData name="sruthy s" userId="52ee26211da858fb" providerId="LiveId" clId="{25C17934-DC63-40DF-B0E7-EA0BF18DAEA3}" dt="2023-05-11T07:48:06.506" v="8012" actId="207"/>
        <pc:sldMkLst>
          <pc:docMk/>
          <pc:sldMk cId="3647482627" sldId="314"/>
        </pc:sldMkLst>
        <pc:spChg chg="del">
          <ac:chgData name="sruthy s" userId="52ee26211da858fb" providerId="LiveId" clId="{25C17934-DC63-40DF-B0E7-EA0BF18DAEA3}" dt="2023-05-11T07:18:47.393" v="7884" actId="931"/>
          <ac:spMkLst>
            <pc:docMk/>
            <pc:sldMk cId="3647482627" sldId="314"/>
            <ac:spMk id="3" creationId="{121327F7-212C-9C1F-BCE1-B33A3A72A610}"/>
          </ac:spMkLst>
        </pc:spChg>
        <pc:spChg chg="add del mod">
          <ac:chgData name="sruthy s" userId="52ee26211da858fb" providerId="LiveId" clId="{25C17934-DC63-40DF-B0E7-EA0BF18DAEA3}" dt="2023-05-11T07:19:20.965" v="7891" actId="478"/>
          <ac:spMkLst>
            <pc:docMk/>
            <pc:sldMk cId="3647482627" sldId="314"/>
            <ac:spMk id="6" creationId="{F7051316-6C74-897C-DBB2-1DFA898A0B23}"/>
          </ac:spMkLst>
        </pc:spChg>
        <pc:spChg chg="add del mod">
          <ac:chgData name="sruthy s" userId="52ee26211da858fb" providerId="LiveId" clId="{25C17934-DC63-40DF-B0E7-EA0BF18DAEA3}" dt="2023-05-11T07:23:10.484" v="7926" actId="47"/>
          <ac:spMkLst>
            <pc:docMk/>
            <pc:sldMk cId="3647482627" sldId="314"/>
            <ac:spMk id="7" creationId="{E574FF79-EF24-61C8-ED40-F5EE3DC61E02}"/>
          </ac:spMkLst>
        </pc:spChg>
        <pc:spChg chg="add del mod">
          <ac:chgData name="sruthy s" userId="52ee26211da858fb" providerId="LiveId" clId="{25C17934-DC63-40DF-B0E7-EA0BF18DAEA3}" dt="2023-05-11T07:20:12.132" v="7899" actId="767"/>
          <ac:spMkLst>
            <pc:docMk/>
            <pc:sldMk cId="3647482627" sldId="314"/>
            <ac:spMk id="8" creationId="{45E17444-7050-DC75-3B90-0BF3FA771FC2}"/>
          </ac:spMkLst>
        </pc:spChg>
        <pc:spChg chg="add del mod">
          <ac:chgData name="sruthy s" userId="52ee26211da858fb" providerId="LiveId" clId="{25C17934-DC63-40DF-B0E7-EA0BF18DAEA3}" dt="2023-05-11T07:28:23.723" v="7965" actId="478"/>
          <ac:spMkLst>
            <pc:docMk/>
            <pc:sldMk cId="3647482627" sldId="314"/>
            <ac:spMk id="9" creationId="{3A3DA867-3593-CAD1-0690-A87705318481}"/>
          </ac:spMkLst>
        </pc:spChg>
        <pc:spChg chg="add mod">
          <ac:chgData name="sruthy s" userId="52ee26211da858fb" providerId="LiveId" clId="{25C17934-DC63-40DF-B0E7-EA0BF18DAEA3}" dt="2023-05-11T07:21:16.229" v="7905" actId="207"/>
          <ac:spMkLst>
            <pc:docMk/>
            <pc:sldMk cId="3647482627" sldId="314"/>
            <ac:spMk id="10" creationId="{40C4F823-17EC-77F8-89B5-C79FA8E5C7D4}"/>
          </ac:spMkLst>
        </pc:spChg>
        <pc:spChg chg="add mod">
          <ac:chgData name="sruthy s" userId="52ee26211da858fb" providerId="LiveId" clId="{25C17934-DC63-40DF-B0E7-EA0BF18DAEA3}" dt="2023-05-11T07:48:06.506" v="8012" actId="207"/>
          <ac:spMkLst>
            <pc:docMk/>
            <pc:sldMk cId="3647482627" sldId="314"/>
            <ac:spMk id="11" creationId="{0F30050E-C19C-E72F-CA1D-CC2C5639B665}"/>
          </ac:spMkLst>
        </pc:spChg>
        <pc:spChg chg="add del mod">
          <ac:chgData name="sruthy s" userId="52ee26211da858fb" providerId="LiveId" clId="{25C17934-DC63-40DF-B0E7-EA0BF18DAEA3}" dt="2023-05-11T07:23:50.465" v="7928"/>
          <ac:spMkLst>
            <pc:docMk/>
            <pc:sldMk cId="3647482627" sldId="314"/>
            <ac:spMk id="27" creationId="{F1F2DFF5-B7DF-AA65-4D87-39F27C1858A9}"/>
          </ac:spMkLst>
        </pc:spChg>
        <pc:spChg chg="add del mod">
          <ac:chgData name="sruthy s" userId="52ee26211da858fb" providerId="LiveId" clId="{25C17934-DC63-40DF-B0E7-EA0BF18DAEA3}" dt="2023-05-11T07:23:50.465" v="7928"/>
          <ac:spMkLst>
            <pc:docMk/>
            <pc:sldMk cId="3647482627" sldId="314"/>
            <ac:spMk id="29" creationId="{6CF4209F-CAC4-0DA8-BEFA-227B1EE6670E}"/>
          </ac:spMkLst>
        </pc:spChg>
        <pc:spChg chg="add del mod">
          <ac:chgData name="sruthy s" userId="52ee26211da858fb" providerId="LiveId" clId="{25C17934-DC63-40DF-B0E7-EA0BF18DAEA3}" dt="2023-05-11T07:38:50.898" v="7991" actId="478"/>
          <ac:spMkLst>
            <pc:docMk/>
            <pc:sldMk cId="3647482627" sldId="314"/>
            <ac:spMk id="37" creationId="{48D6D1D6-C6FC-CCBD-39FC-50815F8A31D5}"/>
          </ac:spMkLst>
        </pc:spChg>
        <pc:spChg chg="add mod">
          <ac:chgData name="sruthy s" userId="52ee26211da858fb" providerId="LiveId" clId="{25C17934-DC63-40DF-B0E7-EA0BF18DAEA3}" dt="2023-05-11T07:30:10.379" v="7977" actId="1076"/>
          <ac:spMkLst>
            <pc:docMk/>
            <pc:sldMk cId="3647482627" sldId="314"/>
            <ac:spMk id="38" creationId="{7E74DD35-F2C9-4EC4-78D7-2FCB96B24F67}"/>
          </ac:spMkLst>
        </pc:spChg>
        <pc:spChg chg="add mod">
          <ac:chgData name="sruthy s" userId="52ee26211da858fb" providerId="LiveId" clId="{25C17934-DC63-40DF-B0E7-EA0BF18DAEA3}" dt="2023-05-11T07:30:34.107" v="7979" actId="1076"/>
          <ac:spMkLst>
            <pc:docMk/>
            <pc:sldMk cId="3647482627" sldId="314"/>
            <ac:spMk id="39" creationId="{E3701A48-BC3D-5B7C-1BC9-6CD72795918D}"/>
          </ac:spMkLst>
        </pc:spChg>
        <pc:spChg chg="add mod">
          <ac:chgData name="sruthy s" userId="52ee26211da858fb" providerId="LiveId" clId="{25C17934-DC63-40DF-B0E7-EA0BF18DAEA3}" dt="2023-05-11T07:31:05.597" v="7981" actId="1076"/>
          <ac:spMkLst>
            <pc:docMk/>
            <pc:sldMk cId="3647482627" sldId="314"/>
            <ac:spMk id="40" creationId="{E7867CE5-1159-CBB5-B8CF-6137861066C6}"/>
          </ac:spMkLst>
        </pc:spChg>
        <pc:spChg chg="add mod">
          <ac:chgData name="sruthy s" userId="52ee26211da858fb" providerId="LiveId" clId="{25C17934-DC63-40DF-B0E7-EA0BF18DAEA3}" dt="2023-05-11T07:31:31.492" v="7983" actId="1076"/>
          <ac:spMkLst>
            <pc:docMk/>
            <pc:sldMk cId="3647482627" sldId="314"/>
            <ac:spMk id="41" creationId="{27BB539B-ECCB-325E-4B23-7C1A262E7174}"/>
          </ac:spMkLst>
        </pc:spChg>
        <pc:spChg chg="add del mod">
          <ac:chgData name="sruthy s" userId="52ee26211da858fb" providerId="LiveId" clId="{25C17934-DC63-40DF-B0E7-EA0BF18DAEA3}" dt="2023-05-11T07:39:32.873" v="7999"/>
          <ac:spMkLst>
            <pc:docMk/>
            <pc:sldMk cId="3647482627" sldId="314"/>
            <ac:spMk id="42" creationId="{CB051666-5EE6-C14C-E0CA-7F5C31076373}"/>
          </ac:spMkLst>
        </pc:spChg>
        <pc:spChg chg="add del mod">
          <ac:chgData name="sruthy s" userId="52ee26211da858fb" providerId="LiveId" clId="{25C17934-DC63-40DF-B0E7-EA0BF18DAEA3}" dt="2023-05-11T07:39:32.869" v="7997" actId="478"/>
          <ac:spMkLst>
            <pc:docMk/>
            <pc:sldMk cId="3647482627" sldId="314"/>
            <ac:spMk id="43" creationId="{12049897-F8F1-1571-1C10-6F815233CC4C}"/>
          </ac:spMkLst>
        </pc:spChg>
        <pc:spChg chg="add mod">
          <ac:chgData name="sruthy s" userId="52ee26211da858fb" providerId="LiveId" clId="{25C17934-DC63-40DF-B0E7-EA0BF18DAEA3}" dt="2023-05-11T07:39:45.751" v="8001" actId="207"/>
          <ac:spMkLst>
            <pc:docMk/>
            <pc:sldMk cId="3647482627" sldId="314"/>
            <ac:spMk id="44" creationId="{B2C1EA24-AC94-0466-0C9F-FEF8311B6009}"/>
          </ac:spMkLst>
        </pc:spChg>
        <pc:grpChg chg="add del mod">
          <ac:chgData name="sruthy s" userId="52ee26211da858fb" providerId="LiveId" clId="{25C17934-DC63-40DF-B0E7-EA0BF18DAEA3}" dt="2023-05-11T07:23:50.465" v="7928"/>
          <ac:grpSpMkLst>
            <pc:docMk/>
            <pc:sldMk cId="3647482627" sldId="314"/>
            <ac:grpSpMk id="15" creationId="{FED927BD-1144-F7E6-35AA-E266FF0F786A}"/>
          </ac:grpSpMkLst>
        </pc:grpChg>
        <pc:picChg chg="add mod">
          <ac:chgData name="sruthy s" userId="52ee26211da858fb" providerId="LiveId" clId="{25C17934-DC63-40DF-B0E7-EA0BF18DAEA3}" dt="2023-05-11T07:39:04.850" v="7994" actId="1076"/>
          <ac:picMkLst>
            <pc:docMk/>
            <pc:sldMk cId="3647482627" sldId="314"/>
            <ac:picMk id="5" creationId="{8F21CB30-A2E6-8BE0-C0D4-3E8814C77883}"/>
          </ac:picMkLst>
        </pc:picChg>
        <pc:picChg chg="add del mod">
          <ac:chgData name="sruthy s" userId="52ee26211da858fb" providerId="LiveId" clId="{25C17934-DC63-40DF-B0E7-EA0BF18DAEA3}" dt="2023-05-11T07:23:50.465" v="7928"/>
          <ac:picMkLst>
            <pc:docMk/>
            <pc:sldMk cId="3647482627" sldId="314"/>
            <ac:picMk id="28" creationId="{C1B03BEF-B3C6-53C1-444A-B1D31774B9AD}"/>
          </ac:picMkLst>
        </pc:picChg>
        <pc:picChg chg="add del mod">
          <ac:chgData name="sruthy s" userId="52ee26211da858fb" providerId="LiveId" clId="{25C17934-DC63-40DF-B0E7-EA0BF18DAEA3}" dt="2023-05-11T07:23:50.465" v="7928"/>
          <ac:picMkLst>
            <pc:docMk/>
            <pc:sldMk cId="3647482627" sldId="314"/>
            <ac:picMk id="30" creationId="{D047B792-5B88-8CCC-AED6-3E20D26C1D57}"/>
          </ac:picMkLst>
        </pc:picChg>
        <pc:picChg chg="add del mod">
          <ac:chgData name="sruthy s" userId="52ee26211da858fb" providerId="LiveId" clId="{25C17934-DC63-40DF-B0E7-EA0BF18DAEA3}" dt="2023-05-11T07:23:50.465" v="7928"/>
          <ac:picMkLst>
            <pc:docMk/>
            <pc:sldMk cId="3647482627" sldId="314"/>
            <ac:picMk id="31" creationId="{E518F52C-B1E7-D6C8-E0D7-AB357FAF34ED}"/>
          </ac:picMkLst>
        </pc:picChg>
        <pc:picChg chg="add del mod">
          <ac:chgData name="sruthy s" userId="52ee26211da858fb" providerId="LiveId" clId="{25C17934-DC63-40DF-B0E7-EA0BF18DAEA3}" dt="2023-05-11T07:23:50.465" v="7928"/>
          <ac:picMkLst>
            <pc:docMk/>
            <pc:sldMk cId="3647482627" sldId="314"/>
            <ac:picMk id="32" creationId="{611D1892-8789-039C-A736-2D49D6DFF6E5}"/>
          </ac:picMkLst>
        </pc:picChg>
        <pc:picChg chg="add mod">
          <ac:chgData name="sruthy s" userId="52ee26211da858fb" providerId="LiveId" clId="{25C17934-DC63-40DF-B0E7-EA0BF18DAEA3}" dt="2023-05-11T07:26:37.224" v="7950" actId="1076"/>
          <ac:picMkLst>
            <pc:docMk/>
            <pc:sldMk cId="3647482627" sldId="314"/>
            <ac:picMk id="33" creationId="{908D3341-22B2-06F5-3FBD-481681AC2823}"/>
          </ac:picMkLst>
        </pc:picChg>
        <pc:picChg chg="add mod">
          <ac:chgData name="sruthy s" userId="52ee26211da858fb" providerId="LiveId" clId="{25C17934-DC63-40DF-B0E7-EA0BF18DAEA3}" dt="2023-05-11T07:26:22.642" v="7947" actId="1076"/>
          <ac:picMkLst>
            <pc:docMk/>
            <pc:sldMk cId="3647482627" sldId="314"/>
            <ac:picMk id="34" creationId="{350C5206-F4E7-A3D1-42B5-74C317426772}"/>
          </ac:picMkLst>
        </pc:picChg>
        <pc:picChg chg="add mod">
          <ac:chgData name="sruthy s" userId="52ee26211da858fb" providerId="LiveId" clId="{25C17934-DC63-40DF-B0E7-EA0BF18DAEA3}" dt="2023-05-11T07:26:18.172" v="7946" actId="1076"/>
          <ac:picMkLst>
            <pc:docMk/>
            <pc:sldMk cId="3647482627" sldId="314"/>
            <ac:picMk id="35" creationId="{9BF19DF4-2F51-C114-A5A3-69BB600D1394}"/>
          </ac:picMkLst>
        </pc:picChg>
        <pc:picChg chg="add mod">
          <ac:chgData name="sruthy s" userId="52ee26211da858fb" providerId="LiveId" clId="{25C17934-DC63-40DF-B0E7-EA0BF18DAEA3}" dt="2023-05-11T07:26:44.219" v="7952" actId="1076"/>
          <ac:picMkLst>
            <pc:docMk/>
            <pc:sldMk cId="3647482627" sldId="314"/>
            <ac:picMk id="36" creationId="{D1EF8F7F-941C-461F-7464-DFF0B01A9D9A}"/>
          </ac:picMkLst>
        </pc:picChg>
        <pc:inkChg chg="add del mod">
          <ac:chgData name="sruthy s" userId="52ee26211da858fb" providerId="LiveId" clId="{25C17934-DC63-40DF-B0E7-EA0BF18DAEA3}" dt="2023-05-11T07:23:50.465" v="7928"/>
          <ac:inkMkLst>
            <pc:docMk/>
            <pc:sldMk cId="3647482627" sldId="314"/>
            <ac:inkMk id="12" creationId="{44FCF119-9E9F-F7BC-D6E1-41E66E956C41}"/>
          </ac:inkMkLst>
        </pc:inkChg>
        <pc:inkChg chg="add del mod">
          <ac:chgData name="sruthy s" userId="52ee26211da858fb" providerId="LiveId" clId="{25C17934-DC63-40DF-B0E7-EA0BF18DAEA3}" dt="2023-05-11T07:23:50.465" v="7928"/>
          <ac:inkMkLst>
            <pc:docMk/>
            <pc:sldMk cId="3647482627" sldId="314"/>
            <ac:inkMk id="13" creationId="{42BCD193-C673-A4C3-4349-5D35C074516F}"/>
          </ac:inkMkLst>
        </pc:inkChg>
        <pc:inkChg chg="add del mod">
          <ac:chgData name="sruthy s" userId="52ee26211da858fb" providerId="LiveId" clId="{25C17934-DC63-40DF-B0E7-EA0BF18DAEA3}" dt="2023-05-11T07:23:50.465" v="7928"/>
          <ac:inkMkLst>
            <pc:docMk/>
            <pc:sldMk cId="3647482627" sldId="314"/>
            <ac:inkMk id="14" creationId="{F49C79FD-68F0-D0E7-77D5-027A91008E98}"/>
          </ac:inkMkLst>
        </pc:inkChg>
        <pc:inkChg chg="mod">
          <ac:chgData name="sruthy s" userId="52ee26211da858fb" providerId="LiveId" clId="{25C17934-DC63-40DF-B0E7-EA0BF18DAEA3}" dt="2023-05-11T07:23:45.101" v="7927"/>
          <ac:inkMkLst>
            <pc:docMk/>
            <pc:sldMk cId="3647482627" sldId="314"/>
            <ac:inkMk id="16" creationId="{C1601873-08BC-9772-B39A-20E4E43A4BA9}"/>
          </ac:inkMkLst>
        </pc:inkChg>
        <pc:inkChg chg="mod">
          <ac:chgData name="sruthy s" userId="52ee26211da858fb" providerId="LiveId" clId="{25C17934-DC63-40DF-B0E7-EA0BF18DAEA3}" dt="2023-05-11T07:23:45.101" v="7927"/>
          <ac:inkMkLst>
            <pc:docMk/>
            <pc:sldMk cId="3647482627" sldId="314"/>
            <ac:inkMk id="17" creationId="{3542B894-C1DD-2A83-3D2D-E6437B641554}"/>
          </ac:inkMkLst>
        </pc:inkChg>
        <pc:inkChg chg="mod">
          <ac:chgData name="sruthy s" userId="52ee26211da858fb" providerId="LiveId" clId="{25C17934-DC63-40DF-B0E7-EA0BF18DAEA3}" dt="2023-05-11T07:23:45.101" v="7927"/>
          <ac:inkMkLst>
            <pc:docMk/>
            <pc:sldMk cId="3647482627" sldId="314"/>
            <ac:inkMk id="18" creationId="{709134E8-7DB6-D7C8-B133-776C151B6F0A}"/>
          </ac:inkMkLst>
        </pc:inkChg>
        <pc:inkChg chg="mod">
          <ac:chgData name="sruthy s" userId="52ee26211da858fb" providerId="LiveId" clId="{25C17934-DC63-40DF-B0E7-EA0BF18DAEA3}" dt="2023-05-11T07:23:45.101" v="7927"/>
          <ac:inkMkLst>
            <pc:docMk/>
            <pc:sldMk cId="3647482627" sldId="314"/>
            <ac:inkMk id="19" creationId="{621CE4D5-691C-C9D2-0475-9B9BA606D105}"/>
          </ac:inkMkLst>
        </pc:inkChg>
        <pc:inkChg chg="mod">
          <ac:chgData name="sruthy s" userId="52ee26211da858fb" providerId="LiveId" clId="{25C17934-DC63-40DF-B0E7-EA0BF18DAEA3}" dt="2023-05-11T07:23:45.101" v="7927"/>
          <ac:inkMkLst>
            <pc:docMk/>
            <pc:sldMk cId="3647482627" sldId="314"/>
            <ac:inkMk id="20" creationId="{BEAAFF23-F88B-9A0A-5710-2CAC196F912A}"/>
          </ac:inkMkLst>
        </pc:inkChg>
        <pc:inkChg chg="mod">
          <ac:chgData name="sruthy s" userId="52ee26211da858fb" providerId="LiveId" clId="{25C17934-DC63-40DF-B0E7-EA0BF18DAEA3}" dt="2023-05-11T07:23:45.101" v="7927"/>
          <ac:inkMkLst>
            <pc:docMk/>
            <pc:sldMk cId="3647482627" sldId="314"/>
            <ac:inkMk id="21" creationId="{A7494477-4E88-E098-B2AD-560896239493}"/>
          </ac:inkMkLst>
        </pc:inkChg>
        <pc:inkChg chg="mod">
          <ac:chgData name="sruthy s" userId="52ee26211da858fb" providerId="LiveId" clId="{25C17934-DC63-40DF-B0E7-EA0BF18DAEA3}" dt="2023-05-11T07:23:45.101" v="7927"/>
          <ac:inkMkLst>
            <pc:docMk/>
            <pc:sldMk cId="3647482627" sldId="314"/>
            <ac:inkMk id="22" creationId="{0F2F9667-EE09-73D7-3E80-AFBAC8D95E0D}"/>
          </ac:inkMkLst>
        </pc:inkChg>
        <pc:inkChg chg="mod">
          <ac:chgData name="sruthy s" userId="52ee26211da858fb" providerId="LiveId" clId="{25C17934-DC63-40DF-B0E7-EA0BF18DAEA3}" dt="2023-05-11T07:23:45.101" v="7927"/>
          <ac:inkMkLst>
            <pc:docMk/>
            <pc:sldMk cId="3647482627" sldId="314"/>
            <ac:inkMk id="23" creationId="{D68EC99E-9B4D-AC0F-76D3-A95E25ED757B}"/>
          </ac:inkMkLst>
        </pc:inkChg>
        <pc:inkChg chg="mod">
          <ac:chgData name="sruthy s" userId="52ee26211da858fb" providerId="LiveId" clId="{25C17934-DC63-40DF-B0E7-EA0BF18DAEA3}" dt="2023-05-11T07:23:45.101" v="7927"/>
          <ac:inkMkLst>
            <pc:docMk/>
            <pc:sldMk cId="3647482627" sldId="314"/>
            <ac:inkMk id="24" creationId="{98CF7B44-EA1E-6231-E522-23FB1CE5924D}"/>
          </ac:inkMkLst>
        </pc:inkChg>
        <pc:inkChg chg="mod">
          <ac:chgData name="sruthy s" userId="52ee26211da858fb" providerId="LiveId" clId="{25C17934-DC63-40DF-B0E7-EA0BF18DAEA3}" dt="2023-05-11T07:23:45.101" v="7927"/>
          <ac:inkMkLst>
            <pc:docMk/>
            <pc:sldMk cId="3647482627" sldId="314"/>
            <ac:inkMk id="25" creationId="{F6072663-DC5D-2EC0-AB42-1391A2B14C25}"/>
          </ac:inkMkLst>
        </pc:inkChg>
        <pc:inkChg chg="add del mod">
          <ac:chgData name="sruthy s" userId="52ee26211da858fb" providerId="LiveId" clId="{25C17934-DC63-40DF-B0E7-EA0BF18DAEA3}" dt="2023-05-11T07:23:50.465" v="7928"/>
          <ac:inkMkLst>
            <pc:docMk/>
            <pc:sldMk cId="3647482627" sldId="314"/>
            <ac:inkMk id="26" creationId="{1C93F04A-91B8-94F2-BF7C-503080E14B67}"/>
          </ac:inkMkLst>
        </pc:inkChg>
      </pc:sldChg>
    </pc:docChg>
  </pc:docChgLst>
  <pc:docChgLst>
    <pc:chgData name="sruthy s" userId="52ee26211da858fb" providerId="LiveId" clId="{110CF87F-0C31-4BBD-8B85-58528C816AE2}"/>
    <pc:docChg chg="undo custSel addSld delSld modSld sldOrd">
      <pc:chgData name="sruthy s" userId="52ee26211da858fb" providerId="LiveId" clId="{110CF87F-0C31-4BBD-8B85-58528C816AE2}" dt="2023-05-25T15:00:41.126" v="2219" actId="1076"/>
      <pc:docMkLst>
        <pc:docMk/>
      </pc:docMkLst>
      <pc:sldChg chg="delSp modSp mod">
        <pc:chgData name="sruthy s" userId="52ee26211da858fb" providerId="LiveId" clId="{110CF87F-0C31-4BBD-8B85-58528C816AE2}" dt="2023-05-25T13:04:38.322" v="569" actId="1038"/>
        <pc:sldMkLst>
          <pc:docMk/>
          <pc:sldMk cId="1578010605" sldId="289"/>
        </pc:sldMkLst>
        <pc:spChg chg="mod">
          <ac:chgData name="sruthy s" userId="52ee26211da858fb" providerId="LiveId" clId="{110CF87F-0C31-4BBD-8B85-58528C816AE2}" dt="2023-05-25T13:04:19.029" v="509" actId="1038"/>
          <ac:spMkLst>
            <pc:docMk/>
            <pc:sldMk cId="1578010605" sldId="289"/>
            <ac:spMk id="3" creationId="{DE19C9AD-D593-78E9-2727-70B37D964ED4}"/>
          </ac:spMkLst>
        </pc:spChg>
        <pc:spChg chg="mod">
          <ac:chgData name="sruthy s" userId="52ee26211da858fb" providerId="LiveId" clId="{110CF87F-0C31-4BBD-8B85-58528C816AE2}" dt="2023-05-25T13:03:54.809" v="415" actId="1038"/>
          <ac:spMkLst>
            <pc:docMk/>
            <pc:sldMk cId="1578010605" sldId="289"/>
            <ac:spMk id="4" creationId="{D930AF99-55A4-97D5-116D-BAB2C6C1026E}"/>
          </ac:spMkLst>
        </pc:spChg>
        <pc:spChg chg="del">
          <ac:chgData name="sruthy s" userId="52ee26211da858fb" providerId="LiveId" clId="{110CF87F-0C31-4BBD-8B85-58528C816AE2}" dt="2023-05-25T13:03:27.470" v="211" actId="21"/>
          <ac:spMkLst>
            <pc:docMk/>
            <pc:sldMk cId="1578010605" sldId="289"/>
            <ac:spMk id="6" creationId="{072CB58E-E973-6398-0262-B06199AE068B}"/>
          </ac:spMkLst>
        </pc:spChg>
        <pc:spChg chg="mod">
          <ac:chgData name="sruthy s" userId="52ee26211da858fb" providerId="LiveId" clId="{110CF87F-0C31-4BBD-8B85-58528C816AE2}" dt="2023-05-25T13:04:38.322" v="569" actId="1038"/>
          <ac:spMkLst>
            <pc:docMk/>
            <pc:sldMk cId="1578010605" sldId="289"/>
            <ac:spMk id="8" creationId="{2300A19C-BE39-2A43-640C-7AC86CF89E69}"/>
          </ac:spMkLst>
        </pc:spChg>
        <pc:spChg chg="del">
          <ac:chgData name="sruthy s" userId="52ee26211da858fb" providerId="LiveId" clId="{110CF87F-0C31-4BBD-8B85-58528C816AE2}" dt="2023-05-25T13:03:27.470" v="211" actId="21"/>
          <ac:spMkLst>
            <pc:docMk/>
            <pc:sldMk cId="1578010605" sldId="289"/>
            <ac:spMk id="10" creationId="{3AB75E2D-B71B-0F79-3B96-7FB6B2F4B9D4}"/>
          </ac:spMkLst>
        </pc:spChg>
        <pc:spChg chg="mod">
          <ac:chgData name="sruthy s" userId="52ee26211da858fb" providerId="LiveId" clId="{110CF87F-0C31-4BBD-8B85-58528C816AE2}" dt="2023-05-25T13:04:19.029" v="509" actId="1038"/>
          <ac:spMkLst>
            <pc:docMk/>
            <pc:sldMk cId="1578010605" sldId="289"/>
            <ac:spMk id="12" creationId="{0E2A3035-1AD5-B4E9-591A-5D737BE486EC}"/>
          </ac:spMkLst>
        </pc:spChg>
        <pc:spChg chg="mod">
          <ac:chgData name="sruthy s" userId="52ee26211da858fb" providerId="LiveId" clId="{110CF87F-0C31-4BBD-8B85-58528C816AE2}" dt="2023-05-25T13:04:38.322" v="569" actId="1038"/>
          <ac:spMkLst>
            <pc:docMk/>
            <pc:sldMk cId="1578010605" sldId="289"/>
            <ac:spMk id="13" creationId="{2FB0D5F6-A7AB-3560-4B99-213EA67421EA}"/>
          </ac:spMkLst>
        </pc:spChg>
        <pc:spChg chg="mod">
          <ac:chgData name="sruthy s" userId="52ee26211da858fb" providerId="LiveId" clId="{110CF87F-0C31-4BBD-8B85-58528C816AE2}" dt="2023-05-25T13:04:19.029" v="509" actId="1038"/>
          <ac:spMkLst>
            <pc:docMk/>
            <pc:sldMk cId="1578010605" sldId="289"/>
            <ac:spMk id="14" creationId="{6DE426F3-34F0-6FE4-F3ED-B248616F6985}"/>
          </ac:spMkLst>
        </pc:spChg>
        <pc:spChg chg="mod">
          <ac:chgData name="sruthy s" userId="52ee26211da858fb" providerId="LiveId" clId="{110CF87F-0C31-4BBD-8B85-58528C816AE2}" dt="2023-05-25T13:03:54.809" v="415" actId="1038"/>
          <ac:spMkLst>
            <pc:docMk/>
            <pc:sldMk cId="1578010605" sldId="289"/>
            <ac:spMk id="15" creationId="{4A68DA79-9068-1AE8-3BD4-2AE85D673BC4}"/>
          </ac:spMkLst>
        </pc:spChg>
        <pc:spChg chg="del">
          <ac:chgData name="sruthy s" userId="52ee26211da858fb" providerId="LiveId" clId="{110CF87F-0C31-4BBD-8B85-58528C816AE2}" dt="2023-05-25T13:03:27.470" v="211" actId="21"/>
          <ac:spMkLst>
            <pc:docMk/>
            <pc:sldMk cId="1578010605" sldId="289"/>
            <ac:spMk id="16" creationId="{53052646-5D02-2044-2772-602A1EBA8128}"/>
          </ac:spMkLst>
        </pc:spChg>
        <pc:spChg chg="mod">
          <ac:chgData name="sruthy s" userId="52ee26211da858fb" providerId="LiveId" clId="{110CF87F-0C31-4BBD-8B85-58528C816AE2}" dt="2023-05-25T13:04:38.322" v="569" actId="1038"/>
          <ac:spMkLst>
            <pc:docMk/>
            <pc:sldMk cId="1578010605" sldId="289"/>
            <ac:spMk id="17" creationId="{5993E154-6186-9D9B-B83F-779C596E8773}"/>
          </ac:spMkLst>
        </pc:spChg>
        <pc:spChg chg="mod">
          <ac:chgData name="sruthy s" userId="52ee26211da858fb" providerId="LiveId" clId="{110CF87F-0C31-4BBD-8B85-58528C816AE2}" dt="2023-05-25T13:03:54.809" v="415" actId="1038"/>
          <ac:spMkLst>
            <pc:docMk/>
            <pc:sldMk cId="1578010605" sldId="289"/>
            <ac:spMk id="22" creationId="{1CC4702B-0ECB-4FA7-FAE1-83A0EABB6A81}"/>
          </ac:spMkLst>
        </pc:spChg>
        <pc:spChg chg="del">
          <ac:chgData name="sruthy s" userId="52ee26211da858fb" providerId="LiveId" clId="{110CF87F-0C31-4BBD-8B85-58528C816AE2}" dt="2023-05-25T13:03:27.470" v="211" actId="21"/>
          <ac:spMkLst>
            <pc:docMk/>
            <pc:sldMk cId="1578010605" sldId="289"/>
            <ac:spMk id="24" creationId="{83B7A2A4-1B1A-E3FA-9AF7-18A39260B7BF}"/>
          </ac:spMkLst>
        </pc:spChg>
        <pc:picChg chg="mod">
          <ac:chgData name="sruthy s" userId="52ee26211da858fb" providerId="LiveId" clId="{110CF87F-0C31-4BBD-8B85-58528C816AE2}" dt="2023-05-25T13:04:38.322" v="569" actId="1038"/>
          <ac:picMkLst>
            <pc:docMk/>
            <pc:sldMk cId="1578010605" sldId="289"/>
            <ac:picMk id="5" creationId="{01EDAC28-D446-E722-998E-9DBBE6C8DE05}"/>
          </ac:picMkLst>
        </pc:picChg>
        <pc:picChg chg="mod">
          <ac:chgData name="sruthy s" userId="52ee26211da858fb" providerId="LiveId" clId="{110CF87F-0C31-4BBD-8B85-58528C816AE2}" dt="2023-05-25T13:04:19.029" v="509" actId="1038"/>
          <ac:picMkLst>
            <pc:docMk/>
            <pc:sldMk cId="1578010605" sldId="289"/>
            <ac:picMk id="7" creationId="{15BFD2A3-352C-74D3-7317-778C7FE0DCFB}"/>
          </ac:picMkLst>
        </pc:picChg>
        <pc:picChg chg="mod">
          <ac:chgData name="sruthy s" userId="52ee26211da858fb" providerId="LiveId" clId="{110CF87F-0C31-4BBD-8B85-58528C816AE2}" dt="2023-05-25T13:03:54.809" v="415" actId="1038"/>
          <ac:picMkLst>
            <pc:docMk/>
            <pc:sldMk cId="1578010605" sldId="289"/>
            <ac:picMk id="9" creationId="{AAF4A7FD-1F3D-556C-4F22-D1DE38B9B281}"/>
          </ac:picMkLst>
        </pc:picChg>
      </pc:sldChg>
      <pc:sldChg chg="addSp delSp modSp new mod">
        <pc:chgData name="sruthy s" userId="52ee26211da858fb" providerId="LiveId" clId="{110CF87F-0C31-4BBD-8B85-58528C816AE2}" dt="2023-05-25T13:34:06.853" v="1323"/>
        <pc:sldMkLst>
          <pc:docMk/>
          <pc:sldMk cId="4120534855" sldId="315"/>
        </pc:sldMkLst>
        <pc:spChg chg="del">
          <ac:chgData name="sruthy s" userId="52ee26211da858fb" providerId="LiveId" clId="{110CF87F-0C31-4BBD-8B85-58528C816AE2}" dt="2023-05-25T13:02:16.283" v="131" actId="478"/>
          <ac:spMkLst>
            <pc:docMk/>
            <pc:sldMk cId="4120534855" sldId="315"/>
            <ac:spMk id="2" creationId="{F1AA54D8-113E-CF6F-1ED8-7A4A924B3C18}"/>
          </ac:spMkLst>
        </pc:spChg>
        <pc:spChg chg="del">
          <ac:chgData name="sruthy s" userId="52ee26211da858fb" providerId="LiveId" clId="{110CF87F-0C31-4BBD-8B85-58528C816AE2}" dt="2023-05-25T13:02:17.711" v="132" actId="478"/>
          <ac:spMkLst>
            <pc:docMk/>
            <pc:sldMk cId="4120534855" sldId="315"/>
            <ac:spMk id="3" creationId="{48AD27C4-7A00-7A85-DF19-645125CF95DA}"/>
          </ac:spMkLst>
        </pc:spChg>
        <pc:spChg chg="add mod">
          <ac:chgData name="sruthy s" userId="52ee26211da858fb" providerId="LiveId" clId="{110CF87F-0C31-4BBD-8B85-58528C816AE2}" dt="2023-05-25T13:24:19.446" v="1177" actId="1037"/>
          <ac:spMkLst>
            <pc:docMk/>
            <pc:sldMk cId="4120534855" sldId="315"/>
            <ac:spMk id="5" creationId="{5481B711-F25E-DAE2-161C-E54F3BC3C346}"/>
          </ac:spMkLst>
        </pc:spChg>
        <pc:spChg chg="add mod">
          <ac:chgData name="sruthy s" userId="52ee26211da858fb" providerId="LiveId" clId="{110CF87F-0C31-4BBD-8B85-58528C816AE2}" dt="2023-05-25T13:24:19.446" v="1177" actId="1037"/>
          <ac:spMkLst>
            <pc:docMk/>
            <pc:sldMk cId="4120534855" sldId="315"/>
            <ac:spMk id="6" creationId="{A0605C5A-9C92-5612-FC4D-ADF9E3370168}"/>
          </ac:spMkLst>
        </pc:spChg>
        <pc:spChg chg="add mod">
          <ac:chgData name="sruthy s" userId="52ee26211da858fb" providerId="LiveId" clId="{110CF87F-0C31-4BBD-8B85-58528C816AE2}" dt="2023-05-25T13:24:19.446" v="1177" actId="1037"/>
          <ac:spMkLst>
            <pc:docMk/>
            <pc:sldMk cId="4120534855" sldId="315"/>
            <ac:spMk id="7" creationId="{B864DDAF-2FC3-3617-3B6A-4486C026ED0A}"/>
          </ac:spMkLst>
        </pc:spChg>
        <pc:spChg chg="add mod">
          <ac:chgData name="sruthy s" userId="52ee26211da858fb" providerId="LiveId" clId="{110CF87F-0C31-4BBD-8B85-58528C816AE2}" dt="2023-05-25T13:33:54.482" v="1322"/>
          <ac:spMkLst>
            <pc:docMk/>
            <pc:sldMk cId="4120534855" sldId="315"/>
            <ac:spMk id="8" creationId="{B7DDCB96-F9B2-6B94-2082-DF3C5A7873FC}"/>
          </ac:spMkLst>
        </pc:spChg>
        <pc:spChg chg="add mod">
          <ac:chgData name="sruthy s" userId="52ee26211da858fb" providerId="LiveId" clId="{110CF87F-0C31-4BBD-8B85-58528C816AE2}" dt="2023-05-25T13:24:01.508" v="1145" actId="1038"/>
          <ac:spMkLst>
            <pc:docMk/>
            <pc:sldMk cId="4120534855" sldId="315"/>
            <ac:spMk id="9" creationId="{ECBD671C-D9D3-92D5-916B-3A28400A8CD6}"/>
          </ac:spMkLst>
        </pc:spChg>
        <pc:spChg chg="add mod">
          <ac:chgData name="sruthy s" userId="52ee26211da858fb" providerId="LiveId" clId="{110CF87F-0C31-4BBD-8B85-58528C816AE2}" dt="2023-05-25T13:24:07.083" v="1146" actId="14100"/>
          <ac:spMkLst>
            <pc:docMk/>
            <pc:sldMk cId="4120534855" sldId="315"/>
            <ac:spMk id="10" creationId="{15DDBFC9-61E9-28E6-E124-5C9C6B56722F}"/>
          </ac:spMkLst>
        </pc:spChg>
        <pc:spChg chg="add mod">
          <ac:chgData name="sruthy s" userId="52ee26211da858fb" providerId="LiveId" clId="{110CF87F-0C31-4BBD-8B85-58528C816AE2}" dt="2023-05-25T13:25:46.534" v="1186" actId="122"/>
          <ac:spMkLst>
            <pc:docMk/>
            <pc:sldMk cId="4120534855" sldId="315"/>
            <ac:spMk id="12" creationId="{80A10F05-F022-62FC-1657-F77B8881561A}"/>
          </ac:spMkLst>
        </pc:spChg>
        <pc:spChg chg="add mod">
          <ac:chgData name="sruthy s" userId="52ee26211da858fb" providerId="LiveId" clId="{110CF87F-0C31-4BBD-8B85-58528C816AE2}" dt="2023-05-25T13:34:06.853" v="1323"/>
          <ac:spMkLst>
            <pc:docMk/>
            <pc:sldMk cId="4120534855" sldId="315"/>
            <ac:spMk id="14" creationId="{5159C130-01E9-89AD-5522-9B0A2120FC04}"/>
          </ac:spMkLst>
        </pc:spChg>
        <pc:picChg chg="add mod">
          <ac:chgData name="sruthy s" userId="52ee26211da858fb" providerId="LiveId" clId="{110CF87F-0C31-4BBD-8B85-58528C816AE2}" dt="2023-05-25T13:24:01.508" v="1145" actId="1038"/>
          <ac:picMkLst>
            <pc:docMk/>
            <pc:sldMk cId="4120534855" sldId="315"/>
            <ac:picMk id="4" creationId="{E0C0DF3D-FB4F-4018-ABE6-B16EC3D14BC1}"/>
          </ac:picMkLst>
        </pc:picChg>
      </pc:sldChg>
      <pc:sldChg chg="new del">
        <pc:chgData name="sruthy s" userId="52ee26211da858fb" providerId="LiveId" clId="{110CF87F-0C31-4BBD-8B85-58528C816AE2}" dt="2023-05-25T13:23:02.181" v="1093" actId="47"/>
        <pc:sldMkLst>
          <pc:docMk/>
          <pc:sldMk cId="2114870393" sldId="316"/>
        </pc:sldMkLst>
      </pc:sldChg>
      <pc:sldChg chg="addSp delSp modSp add mod ord">
        <pc:chgData name="sruthy s" userId="52ee26211da858fb" providerId="LiveId" clId="{110CF87F-0C31-4BBD-8B85-58528C816AE2}" dt="2023-05-25T14:09:29.183" v="1742" actId="20577"/>
        <pc:sldMkLst>
          <pc:docMk/>
          <pc:sldMk cId="3971029214" sldId="316"/>
        </pc:sldMkLst>
        <pc:spChg chg="mod">
          <ac:chgData name="sruthy s" userId="52ee26211da858fb" providerId="LiveId" clId="{110CF87F-0C31-4BBD-8B85-58528C816AE2}" dt="2023-05-25T13:31:21.306" v="1316" actId="20577"/>
          <ac:spMkLst>
            <pc:docMk/>
            <pc:sldMk cId="3971029214" sldId="316"/>
            <ac:spMk id="2" creationId="{EE49E74B-9747-CA50-7209-4951ECB3003A}"/>
          </ac:spMkLst>
        </pc:spChg>
        <pc:spChg chg="mod">
          <ac:chgData name="sruthy s" userId="52ee26211da858fb" providerId="LiveId" clId="{110CF87F-0C31-4BBD-8B85-58528C816AE2}" dt="2023-05-25T13:43:39.906" v="1364" actId="1035"/>
          <ac:spMkLst>
            <pc:docMk/>
            <pc:sldMk cId="3971029214" sldId="316"/>
            <ac:spMk id="4" creationId="{10C97974-57BA-F7F0-1F9B-B58E1BA8AFCD}"/>
          </ac:spMkLst>
        </pc:spChg>
        <pc:spChg chg="del">
          <ac:chgData name="sruthy s" userId="52ee26211da858fb" providerId="LiveId" clId="{110CF87F-0C31-4BBD-8B85-58528C816AE2}" dt="2023-05-25T13:26:40.988" v="1190" actId="478"/>
          <ac:spMkLst>
            <pc:docMk/>
            <pc:sldMk cId="3971029214" sldId="316"/>
            <ac:spMk id="5" creationId="{B926C5B4-96CC-7BA6-BD2C-8DDEC166251E}"/>
          </ac:spMkLst>
        </pc:spChg>
        <pc:spChg chg="mod">
          <ac:chgData name="sruthy s" userId="52ee26211da858fb" providerId="LiveId" clId="{110CF87F-0C31-4BBD-8B85-58528C816AE2}" dt="2023-05-25T13:50:53.923" v="1379" actId="207"/>
          <ac:spMkLst>
            <pc:docMk/>
            <pc:sldMk cId="3971029214" sldId="316"/>
            <ac:spMk id="9" creationId="{3FBA19CA-4A9E-35D2-FC29-7F4DFA865487}"/>
          </ac:spMkLst>
        </pc:spChg>
        <pc:spChg chg="mod">
          <ac:chgData name="sruthy s" userId="52ee26211da858fb" providerId="LiveId" clId="{110CF87F-0C31-4BBD-8B85-58528C816AE2}" dt="2023-05-25T14:06:55.990" v="1594" actId="20577"/>
          <ac:spMkLst>
            <pc:docMk/>
            <pc:sldMk cId="3971029214" sldId="316"/>
            <ac:spMk id="24" creationId="{0C18817B-45AA-2953-9A3C-0F7700FD426D}"/>
          </ac:spMkLst>
        </pc:spChg>
        <pc:spChg chg="mod">
          <ac:chgData name="sruthy s" userId="52ee26211da858fb" providerId="LiveId" clId="{110CF87F-0C31-4BBD-8B85-58528C816AE2}" dt="2023-05-25T14:03:52.800" v="1549" actId="20577"/>
          <ac:spMkLst>
            <pc:docMk/>
            <pc:sldMk cId="3971029214" sldId="316"/>
            <ac:spMk id="30" creationId="{D386F7B5-3152-18D5-FC20-6CF5623A61BE}"/>
          </ac:spMkLst>
        </pc:spChg>
        <pc:grpChg chg="del">
          <ac:chgData name="sruthy s" userId="52ee26211da858fb" providerId="LiveId" clId="{110CF87F-0C31-4BBD-8B85-58528C816AE2}" dt="2023-05-25T13:28:21.357" v="1224" actId="478"/>
          <ac:grpSpMkLst>
            <pc:docMk/>
            <pc:sldMk cId="3971029214" sldId="316"/>
            <ac:grpSpMk id="17" creationId="{693D9824-0A64-227B-D67D-D26C76B35A5F}"/>
          </ac:grpSpMkLst>
        </pc:grpChg>
        <pc:graphicFrameChg chg="mod">
          <ac:chgData name="sruthy s" userId="52ee26211da858fb" providerId="LiveId" clId="{110CF87F-0C31-4BBD-8B85-58528C816AE2}" dt="2023-05-25T14:09:29.183" v="1742" actId="20577"/>
          <ac:graphicFrameMkLst>
            <pc:docMk/>
            <pc:sldMk cId="3971029214" sldId="316"/>
            <ac:graphicFrameMk id="44" creationId="{0CF1992C-B55D-FBD7-5045-9FC9D10E57CF}"/>
          </ac:graphicFrameMkLst>
        </pc:graphicFrameChg>
        <pc:picChg chg="add mod">
          <ac:chgData name="sruthy s" userId="52ee26211da858fb" providerId="LiveId" clId="{110CF87F-0C31-4BBD-8B85-58528C816AE2}" dt="2023-05-25T13:27:50.310" v="1222" actId="14100"/>
          <ac:picMkLst>
            <pc:docMk/>
            <pc:sldMk cId="3971029214" sldId="316"/>
            <ac:picMk id="63" creationId="{C4262008-F923-E1B3-B42C-9AC571CABA22}"/>
          </ac:picMkLst>
        </pc:picChg>
      </pc:sldChg>
      <pc:sldChg chg="addSp delSp modSp add mod ord">
        <pc:chgData name="sruthy s" userId="52ee26211da858fb" providerId="LiveId" clId="{110CF87F-0C31-4BBD-8B85-58528C816AE2}" dt="2023-05-25T15:00:41.126" v="2219" actId="1076"/>
        <pc:sldMkLst>
          <pc:docMk/>
          <pc:sldMk cId="535828431" sldId="317"/>
        </pc:sldMkLst>
        <pc:spChg chg="mod">
          <ac:chgData name="sruthy s" userId="52ee26211da858fb" providerId="LiveId" clId="{110CF87F-0C31-4BBD-8B85-58528C816AE2}" dt="2023-05-25T14:27:16.176" v="1851" actId="20577"/>
          <ac:spMkLst>
            <pc:docMk/>
            <pc:sldMk cId="535828431" sldId="317"/>
            <ac:spMk id="2" creationId="{D0909308-3143-B7A1-513D-2A53596F03E5}"/>
          </ac:spMkLst>
        </pc:spChg>
        <pc:spChg chg="del">
          <ac:chgData name="sruthy s" userId="52ee26211da858fb" providerId="LiveId" clId="{110CF87F-0C31-4BBD-8B85-58528C816AE2}" dt="2023-05-25T14:11:13.340" v="1751" actId="478"/>
          <ac:spMkLst>
            <pc:docMk/>
            <pc:sldMk cId="535828431" sldId="317"/>
            <ac:spMk id="6" creationId="{7E1D1307-1837-F974-7D7E-D9F330959321}"/>
          </ac:spMkLst>
        </pc:spChg>
        <pc:spChg chg="add mod">
          <ac:chgData name="sruthy s" userId="52ee26211da858fb" providerId="LiveId" clId="{110CF87F-0C31-4BBD-8B85-58528C816AE2}" dt="2023-05-25T15:00:30.688" v="2217" actId="1076"/>
          <ac:spMkLst>
            <pc:docMk/>
            <pc:sldMk cId="535828431" sldId="317"/>
            <ac:spMk id="10" creationId="{669A3EAF-2B72-EC33-2561-2A05583F815E}"/>
          </ac:spMkLst>
        </pc:spChg>
        <pc:spChg chg="add del mod">
          <ac:chgData name="sruthy s" userId="52ee26211da858fb" providerId="LiveId" clId="{110CF87F-0C31-4BBD-8B85-58528C816AE2}" dt="2023-05-25T14:17:21.144" v="1775" actId="478"/>
          <ac:spMkLst>
            <pc:docMk/>
            <pc:sldMk cId="535828431" sldId="317"/>
            <ac:spMk id="11" creationId="{E4B0BED1-9956-FA38-DC81-961EAC84A0A9}"/>
          </ac:spMkLst>
        </pc:spChg>
        <pc:picChg chg="del">
          <ac:chgData name="sruthy s" userId="52ee26211da858fb" providerId="LiveId" clId="{110CF87F-0C31-4BBD-8B85-58528C816AE2}" dt="2023-05-25T14:10:54.353" v="1746" actId="478"/>
          <ac:picMkLst>
            <pc:docMk/>
            <pc:sldMk cId="535828431" sldId="317"/>
            <ac:picMk id="4" creationId="{F33FC41C-17AA-6E6A-C496-57E3B62D6F47}"/>
          </ac:picMkLst>
        </pc:picChg>
        <pc:picChg chg="del">
          <ac:chgData name="sruthy s" userId="52ee26211da858fb" providerId="LiveId" clId="{110CF87F-0C31-4BBD-8B85-58528C816AE2}" dt="2023-05-25T14:10:56.793" v="1747" actId="478"/>
          <ac:picMkLst>
            <pc:docMk/>
            <pc:sldMk cId="535828431" sldId="317"/>
            <ac:picMk id="5" creationId="{1561E961-9B80-2C48-1F40-0BC1693B4E04}"/>
          </ac:picMkLst>
        </pc:picChg>
        <pc:picChg chg="add mod">
          <ac:chgData name="sruthy s" userId="52ee26211da858fb" providerId="LiveId" clId="{110CF87F-0C31-4BBD-8B85-58528C816AE2}" dt="2023-05-25T14:18:21.347" v="1782" actId="1076"/>
          <ac:picMkLst>
            <pc:docMk/>
            <pc:sldMk cId="535828431" sldId="317"/>
            <ac:picMk id="7" creationId="{A72AC515-8C63-067C-81FC-440118C2F52E}"/>
          </ac:picMkLst>
        </pc:picChg>
        <pc:picChg chg="add mod">
          <ac:chgData name="sruthy s" userId="52ee26211da858fb" providerId="LiveId" clId="{110CF87F-0C31-4BBD-8B85-58528C816AE2}" dt="2023-05-25T14:16:28.072" v="1766" actId="1076"/>
          <ac:picMkLst>
            <pc:docMk/>
            <pc:sldMk cId="535828431" sldId="317"/>
            <ac:picMk id="8" creationId="{2E88704A-8260-4785-8CC1-F3E02C2EBD08}"/>
          </ac:picMkLst>
        </pc:picChg>
        <pc:picChg chg="add mod">
          <ac:chgData name="sruthy s" userId="52ee26211da858fb" providerId="LiveId" clId="{110CF87F-0C31-4BBD-8B85-58528C816AE2}" dt="2023-05-25T15:00:41.126" v="2219" actId="1076"/>
          <ac:picMkLst>
            <pc:docMk/>
            <pc:sldMk cId="535828431" sldId="317"/>
            <ac:picMk id="9" creationId="{93A78A54-E1BF-8CC6-F475-32BEEA2E1621}"/>
          </ac:picMkLst>
        </pc:picChg>
      </pc:sldChg>
      <pc:sldChg chg="delSp add del setBg delDesignElem">
        <pc:chgData name="sruthy s" userId="52ee26211da858fb" providerId="LiveId" clId="{110CF87F-0C31-4BBD-8B85-58528C816AE2}" dt="2023-05-25T13:23:22.689" v="1094" actId="2696"/>
        <pc:sldMkLst>
          <pc:docMk/>
          <pc:sldMk cId="3881165060" sldId="317"/>
        </pc:sldMkLst>
        <pc:spChg chg="del">
          <ac:chgData name="sruthy s" userId="52ee26211da858fb" providerId="LiveId" clId="{110CF87F-0C31-4BBD-8B85-58528C816AE2}" dt="2023-05-25T13:22:57.841" v="1092"/>
          <ac:spMkLst>
            <pc:docMk/>
            <pc:sldMk cId="3881165060" sldId="317"/>
            <ac:spMk id="8" creationId="{1C3D9BD5-A493-4B97-963D-60135D533822}"/>
          </ac:spMkLst>
        </pc:spChg>
        <pc:spChg chg="del">
          <ac:chgData name="sruthy s" userId="52ee26211da858fb" providerId="LiveId" clId="{110CF87F-0C31-4BBD-8B85-58528C816AE2}" dt="2023-05-25T13:22:57.841" v="1092"/>
          <ac:spMkLst>
            <pc:docMk/>
            <pc:sldMk cId="3881165060" sldId="317"/>
            <ac:spMk id="10" creationId="{1F759AF4-E342-4E60-8A32-C44A328F2F42}"/>
          </ac:spMkLst>
        </pc:spChg>
        <pc:cxnChg chg="del">
          <ac:chgData name="sruthy s" userId="52ee26211da858fb" providerId="LiveId" clId="{110CF87F-0C31-4BBD-8B85-58528C816AE2}" dt="2023-05-25T13:22:57.841" v="1092"/>
          <ac:cxnSpMkLst>
            <pc:docMk/>
            <pc:sldMk cId="3881165060" sldId="317"/>
            <ac:cxnSpMk id="12" creationId="{A49B2805-6469-407A-A68A-BB85AC8A8596}"/>
          </ac:cxnSpMkLst>
        </pc:cxnChg>
      </pc:sldChg>
      <pc:sldChg chg="addSp delSp modSp new mod">
        <pc:chgData name="sruthy s" userId="52ee26211da858fb" providerId="LiveId" clId="{110CF87F-0C31-4BBD-8B85-58528C816AE2}" dt="2023-05-25T14:28:43.012" v="1881" actId="1076"/>
        <pc:sldMkLst>
          <pc:docMk/>
          <pc:sldMk cId="3879099044" sldId="318"/>
        </pc:sldMkLst>
        <pc:spChg chg="del">
          <ac:chgData name="sruthy s" userId="52ee26211da858fb" providerId="LiveId" clId="{110CF87F-0C31-4BBD-8B85-58528C816AE2}" dt="2023-05-25T14:22:33.068" v="1791" actId="478"/>
          <ac:spMkLst>
            <pc:docMk/>
            <pc:sldMk cId="3879099044" sldId="318"/>
            <ac:spMk id="2" creationId="{E6B6FCF8-AF81-6061-A132-7AD169A7AE88}"/>
          </ac:spMkLst>
        </pc:spChg>
        <pc:spChg chg="del">
          <ac:chgData name="sruthy s" userId="52ee26211da858fb" providerId="LiveId" clId="{110CF87F-0C31-4BBD-8B85-58528C816AE2}" dt="2023-05-25T14:22:36.398" v="1792" actId="478"/>
          <ac:spMkLst>
            <pc:docMk/>
            <pc:sldMk cId="3879099044" sldId="318"/>
            <ac:spMk id="3" creationId="{B77A58E4-20D0-C977-560D-0B9F801A6E00}"/>
          </ac:spMkLst>
        </pc:spChg>
        <pc:spChg chg="add mod">
          <ac:chgData name="sruthy s" userId="52ee26211da858fb" providerId="LiveId" clId="{110CF87F-0C31-4BBD-8B85-58528C816AE2}" dt="2023-05-25T14:28:43.012" v="1881" actId="1076"/>
          <ac:spMkLst>
            <pc:docMk/>
            <pc:sldMk cId="3879099044" sldId="318"/>
            <ac:spMk id="7" creationId="{E049F20E-AA3F-109A-50CB-0701751CB618}"/>
          </ac:spMkLst>
        </pc:spChg>
        <pc:picChg chg="add mod">
          <ac:chgData name="sruthy s" userId="52ee26211da858fb" providerId="LiveId" clId="{110CF87F-0C31-4BBD-8B85-58528C816AE2}" dt="2023-05-25T14:22:54.983" v="1796" actId="1076"/>
          <ac:picMkLst>
            <pc:docMk/>
            <pc:sldMk cId="3879099044" sldId="318"/>
            <ac:picMk id="5" creationId="{72269BC3-92BC-25D3-2121-F6CDE5794839}"/>
          </ac:picMkLst>
        </pc:picChg>
        <pc:picChg chg="add mod">
          <ac:chgData name="sruthy s" userId="52ee26211da858fb" providerId="LiveId" clId="{110CF87F-0C31-4BBD-8B85-58528C816AE2}" dt="2023-05-25T14:23:32.707" v="1801" actId="1076"/>
          <ac:picMkLst>
            <pc:docMk/>
            <pc:sldMk cId="3879099044" sldId="318"/>
            <ac:picMk id="6" creationId="{97212889-F5E2-1302-95FA-5DA1C3B75271}"/>
          </ac:picMkLst>
        </pc:picChg>
      </pc:sldChg>
      <pc:sldChg chg="addSp delSp modSp new mod">
        <pc:chgData name="sruthy s" userId="52ee26211da858fb" providerId="LiveId" clId="{110CF87F-0C31-4BBD-8B85-58528C816AE2}" dt="2023-05-25T14:32:02.285" v="1923" actId="1076"/>
        <pc:sldMkLst>
          <pc:docMk/>
          <pc:sldMk cId="3670734039" sldId="319"/>
        </pc:sldMkLst>
        <pc:spChg chg="del">
          <ac:chgData name="sruthy s" userId="52ee26211da858fb" providerId="LiveId" clId="{110CF87F-0C31-4BBD-8B85-58528C816AE2}" dt="2023-05-25T14:25:14.598" v="1803" actId="478"/>
          <ac:spMkLst>
            <pc:docMk/>
            <pc:sldMk cId="3670734039" sldId="319"/>
            <ac:spMk id="2" creationId="{6B732AD3-DD7D-ADB2-8A12-D14FE0C9F9B3}"/>
          </ac:spMkLst>
        </pc:spChg>
        <pc:spChg chg="del">
          <ac:chgData name="sruthy s" userId="52ee26211da858fb" providerId="LiveId" clId="{110CF87F-0C31-4BBD-8B85-58528C816AE2}" dt="2023-05-25T14:25:16.430" v="1804" actId="478"/>
          <ac:spMkLst>
            <pc:docMk/>
            <pc:sldMk cId="3670734039" sldId="319"/>
            <ac:spMk id="3" creationId="{DAFCD965-9B18-8A64-A573-F738D8254D1A}"/>
          </ac:spMkLst>
        </pc:spChg>
        <pc:spChg chg="add mod">
          <ac:chgData name="sruthy s" userId="52ee26211da858fb" providerId="LiveId" clId="{110CF87F-0C31-4BBD-8B85-58528C816AE2}" dt="2023-05-25T14:29:43.711" v="1908" actId="255"/>
          <ac:spMkLst>
            <pc:docMk/>
            <pc:sldMk cId="3670734039" sldId="319"/>
            <ac:spMk id="6" creationId="{136AB3B6-C7EF-0C1B-1317-31CC6C75188B}"/>
          </ac:spMkLst>
        </pc:spChg>
        <pc:spChg chg="add mod">
          <ac:chgData name="sruthy s" userId="52ee26211da858fb" providerId="LiveId" clId="{110CF87F-0C31-4BBD-8B85-58528C816AE2}" dt="2023-05-25T14:32:02.285" v="1923" actId="1076"/>
          <ac:spMkLst>
            <pc:docMk/>
            <pc:sldMk cId="3670734039" sldId="319"/>
            <ac:spMk id="7" creationId="{9218B68E-E269-DC98-C4BC-8F96BF4D77B0}"/>
          </ac:spMkLst>
        </pc:spChg>
        <pc:picChg chg="add mod">
          <ac:chgData name="sruthy s" userId="52ee26211da858fb" providerId="LiveId" clId="{110CF87F-0C31-4BBD-8B85-58528C816AE2}" dt="2023-05-25T14:31:54.509" v="1922" actId="1076"/>
          <ac:picMkLst>
            <pc:docMk/>
            <pc:sldMk cId="3670734039" sldId="319"/>
            <ac:picMk id="4" creationId="{8ADE20B4-4F1C-C552-3FB7-489EADE03DE6}"/>
          </ac:picMkLst>
        </pc:picChg>
        <pc:picChg chg="add mod">
          <ac:chgData name="sruthy s" userId="52ee26211da858fb" providerId="LiveId" clId="{110CF87F-0C31-4BBD-8B85-58528C816AE2}" dt="2023-05-25T14:31:50.903" v="1921" actId="14100"/>
          <ac:picMkLst>
            <pc:docMk/>
            <pc:sldMk cId="3670734039" sldId="319"/>
            <ac:picMk id="5" creationId="{4BAE4983-0E21-E2C8-BCED-EDC62CFC712E}"/>
          </ac:picMkLst>
        </pc:picChg>
      </pc:sldChg>
      <pc:sldChg chg="addSp delSp modSp new mod">
        <pc:chgData name="sruthy s" userId="52ee26211da858fb" providerId="LiveId" clId="{110CF87F-0C31-4BBD-8B85-58528C816AE2}" dt="2023-05-25T14:47:37.003" v="2129" actId="20577"/>
        <pc:sldMkLst>
          <pc:docMk/>
          <pc:sldMk cId="407886426" sldId="320"/>
        </pc:sldMkLst>
        <pc:spChg chg="mod">
          <ac:chgData name="sruthy s" userId="52ee26211da858fb" providerId="LiveId" clId="{110CF87F-0C31-4BBD-8B85-58528C816AE2}" dt="2023-05-25T14:44:36.305" v="2087" actId="14100"/>
          <ac:spMkLst>
            <pc:docMk/>
            <pc:sldMk cId="407886426" sldId="320"/>
            <ac:spMk id="2" creationId="{AD340A79-0CBD-9BAD-5A2D-A2E7F9379871}"/>
          </ac:spMkLst>
        </pc:spChg>
        <pc:spChg chg="del">
          <ac:chgData name="sruthy s" userId="52ee26211da858fb" providerId="LiveId" clId="{110CF87F-0C31-4BBD-8B85-58528C816AE2}" dt="2023-05-25T14:35:55.140" v="1977" actId="478"/>
          <ac:spMkLst>
            <pc:docMk/>
            <pc:sldMk cId="407886426" sldId="320"/>
            <ac:spMk id="3" creationId="{9F935034-7A63-20BA-4D59-CE0E06323008}"/>
          </ac:spMkLst>
        </pc:spChg>
        <pc:spChg chg="add mod">
          <ac:chgData name="sruthy s" userId="52ee26211da858fb" providerId="LiveId" clId="{110CF87F-0C31-4BBD-8B85-58528C816AE2}" dt="2023-05-25T14:46:33.585" v="2117" actId="1036"/>
          <ac:spMkLst>
            <pc:docMk/>
            <pc:sldMk cId="407886426" sldId="320"/>
            <ac:spMk id="11" creationId="{07B0F5F5-0EDB-20DC-F51A-1F1EEEC6F6D9}"/>
          </ac:spMkLst>
        </pc:spChg>
        <pc:spChg chg="add mod">
          <ac:chgData name="sruthy s" userId="52ee26211da858fb" providerId="LiveId" clId="{110CF87F-0C31-4BBD-8B85-58528C816AE2}" dt="2023-05-25T14:47:37.003" v="2129" actId="20577"/>
          <ac:spMkLst>
            <pc:docMk/>
            <pc:sldMk cId="407886426" sldId="320"/>
            <ac:spMk id="13" creationId="{74FFE84C-6810-3C96-C93D-91E7B25A6BE2}"/>
          </ac:spMkLst>
        </pc:spChg>
        <pc:picChg chg="add mod">
          <ac:chgData name="sruthy s" userId="52ee26211da858fb" providerId="LiveId" clId="{110CF87F-0C31-4BBD-8B85-58528C816AE2}" dt="2023-05-25T14:43:16.624" v="2054" actId="14100"/>
          <ac:picMkLst>
            <pc:docMk/>
            <pc:sldMk cId="407886426" sldId="320"/>
            <ac:picMk id="5" creationId="{312E3CFA-DE1B-07FE-6EFE-E44D8756F902}"/>
          </ac:picMkLst>
        </pc:picChg>
        <pc:picChg chg="add mod">
          <ac:chgData name="sruthy s" userId="52ee26211da858fb" providerId="LiveId" clId="{110CF87F-0C31-4BBD-8B85-58528C816AE2}" dt="2023-05-25T14:43:13.441" v="2053" actId="14100"/>
          <ac:picMkLst>
            <pc:docMk/>
            <pc:sldMk cId="407886426" sldId="320"/>
            <ac:picMk id="7" creationId="{E764A4A1-88FA-5095-F66E-5CF40B1321B2}"/>
          </ac:picMkLst>
        </pc:picChg>
        <pc:picChg chg="add mod">
          <ac:chgData name="sruthy s" userId="52ee26211da858fb" providerId="LiveId" clId="{110CF87F-0C31-4BBD-8B85-58528C816AE2}" dt="2023-05-25T14:39:35.816" v="1994" actId="1076"/>
          <ac:picMkLst>
            <pc:docMk/>
            <pc:sldMk cId="407886426" sldId="320"/>
            <ac:picMk id="9" creationId="{383CC5C1-1FFC-677D-B11D-98453CBEE2B8}"/>
          </ac:picMkLst>
        </pc:picChg>
        <pc:picChg chg="add mod">
          <ac:chgData name="sruthy s" userId="52ee26211da858fb" providerId="LiveId" clId="{110CF87F-0C31-4BBD-8B85-58528C816AE2}" dt="2023-05-25T14:42:51.531" v="2038" actId="1036"/>
          <ac:picMkLst>
            <pc:docMk/>
            <pc:sldMk cId="407886426" sldId="320"/>
            <ac:picMk id="12" creationId="{DB9FE928-930C-C240-618D-5BE13C7316E2}"/>
          </ac:picMkLst>
        </pc:picChg>
      </pc:sldChg>
      <pc:sldChg chg="new del">
        <pc:chgData name="sruthy s" userId="52ee26211da858fb" providerId="LiveId" clId="{110CF87F-0C31-4BBD-8B85-58528C816AE2}" dt="2023-05-25T14:52:06.627" v="2184" actId="2696"/>
        <pc:sldMkLst>
          <pc:docMk/>
          <pc:sldMk cId="2419368105" sldId="321"/>
        </pc:sldMkLst>
      </pc:sldChg>
      <pc:sldChg chg="addSp delSp modSp new mod">
        <pc:chgData name="sruthy s" userId="52ee26211da858fb" providerId="LiveId" clId="{110CF87F-0C31-4BBD-8B85-58528C816AE2}" dt="2023-05-25T14:51:02.136" v="2180" actId="1076"/>
        <pc:sldMkLst>
          <pc:docMk/>
          <pc:sldMk cId="2899156029" sldId="322"/>
        </pc:sldMkLst>
        <pc:spChg chg="mod">
          <ac:chgData name="sruthy s" userId="52ee26211da858fb" providerId="LiveId" clId="{110CF87F-0C31-4BBD-8B85-58528C816AE2}" dt="2023-05-25T14:51:01.664" v="2179" actId="1076"/>
          <ac:spMkLst>
            <pc:docMk/>
            <pc:sldMk cId="2899156029" sldId="322"/>
            <ac:spMk id="2" creationId="{A7F3221C-FD8A-2591-80DA-DC3882A3D433}"/>
          </ac:spMkLst>
        </pc:spChg>
        <pc:spChg chg="del">
          <ac:chgData name="sruthy s" userId="52ee26211da858fb" providerId="LiveId" clId="{110CF87F-0C31-4BBD-8B85-58528C816AE2}" dt="2023-05-25T14:48:34.452" v="2132" actId="478"/>
          <ac:spMkLst>
            <pc:docMk/>
            <pc:sldMk cId="2899156029" sldId="322"/>
            <ac:spMk id="3" creationId="{2AE3E99B-D5A0-97E7-C64E-339F37BFDB07}"/>
          </ac:spMkLst>
        </pc:spChg>
        <pc:spChg chg="add del mod">
          <ac:chgData name="sruthy s" userId="52ee26211da858fb" providerId="LiveId" clId="{110CF87F-0C31-4BBD-8B85-58528C816AE2}" dt="2023-05-25T14:50:04.303" v="2165"/>
          <ac:spMkLst>
            <pc:docMk/>
            <pc:sldMk cId="2899156029" sldId="322"/>
            <ac:spMk id="5" creationId="{2899D1C8-E501-AE52-869D-78ED8EA5AB2B}"/>
          </ac:spMkLst>
        </pc:spChg>
        <pc:spChg chg="add mod">
          <ac:chgData name="sruthy s" userId="52ee26211da858fb" providerId="LiveId" clId="{110CF87F-0C31-4BBD-8B85-58528C816AE2}" dt="2023-05-25T14:50:49.376" v="2178" actId="1076"/>
          <ac:spMkLst>
            <pc:docMk/>
            <pc:sldMk cId="2899156029" sldId="322"/>
            <ac:spMk id="6" creationId="{00F9C3ED-1179-98BE-8956-FF16A6CAE6DB}"/>
          </ac:spMkLst>
        </pc:spChg>
        <pc:picChg chg="add mod">
          <ac:chgData name="sruthy s" userId="52ee26211da858fb" providerId="LiveId" clId="{110CF87F-0C31-4BBD-8B85-58528C816AE2}" dt="2023-05-25T14:51:02.136" v="2180" actId="1076"/>
          <ac:picMkLst>
            <pc:docMk/>
            <pc:sldMk cId="2899156029" sldId="322"/>
            <ac:picMk id="4" creationId="{6DB28C18-2348-9E86-F8DE-A3E5808E735E}"/>
          </ac:picMkLst>
        </pc:picChg>
      </pc:sldChg>
      <pc:sldChg chg="addSp delSp modSp add mod ord">
        <pc:chgData name="sruthy s" userId="52ee26211da858fb" providerId="LiveId" clId="{110CF87F-0C31-4BBD-8B85-58528C816AE2}" dt="2023-05-25T14:59:03.392" v="2216"/>
        <pc:sldMkLst>
          <pc:docMk/>
          <pc:sldMk cId="3419060814" sldId="323"/>
        </pc:sldMkLst>
        <pc:spChg chg="mod">
          <ac:chgData name="sruthy s" userId="52ee26211da858fb" providerId="LiveId" clId="{110CF87F-0C31-4BBD-8B85-58528C816AE2}" dt="2023-05-25T14:54:19.056" v="2198" actId="14100"/>
          <ac:spMkLst>
            <pc:docMk/>
            <pc:sldMk cId="3419060814" sldId="323"/>
            <ac:spMk id="2" creationId="{A4306EF6-99C3-3BF4-0B6F-A785E7F00FE0}"/>
          </ac:spMkLst>
        </pc:spChg>
        <pc:spChg chg="mod">
          <ac:chgData name="sruthy s" userId="52ee26211da858fb" providerId="LiveId" clId="{110CF87F-0C31-4BBD-8B85-58528C816AE2}" dt="2023-05-25T14:55:14.098" v="2210" actId="1035"/>
          <ac:spMkLst>
            <pc:docMk/>
            <pc:sldMk cId="3419060814" sldId="323"/>
            <ac:spMk id="3" creationId="{24EE5A9A-1C03-0939-39F6-43A8230502E2}"/>
          </ac:spMkLst>
        </pc:spChg>
        <pc:spChg chg="del">
          <ac:chgData name="sruthy s" userId="52ee26211da858fb" providerId="LiveId" clId="{110CF87F-0C31-4BBD-8B85-58528C816AE2}" dt="2023-05-25T14:53:24.681" v="2188" actId="478"/>
          <ac:spMkLst>
            <pc:docMk/>
            <pc:sldMk cId="3419060814" sldId="323"/>
            <ac:spMk id="4" creationId="{1EC9BBF9-57C0-AD9F-9114-BCCF98D6E0BA}"/>
          </ac:spMkLst>
        </pc:spChg>
        <pc:picChg chg="add mod">
          <ac:chgData name="sruthy s" userId="52ee26211da858fb" providerId="LiveId" clId="{110CF87F-0C31-4BBD-8B85-58528C816AE2}" dt="2023-05-25T14:54:21.600" v="2199" actId="1076"/>
          <ac:picMkLst>
            <pc:docMk/>
            <pc:sldMk cId="3419060814" sldId="323"/>
            <ac:picMk id="5" creationId="{8A5311A7-F1A1-522E-8D2D-32CE555FB6C0}"/>
          </ac:picMkLst>
        </pc:picChg>
        <pc:picChg chg="mod">
          <ac:chgData name="sruthy s" userId="52ee26211da858fb" providerId="LiveId" clId="{110CF87F-0C31-4BBD-8B85-58528C816AE2}" dt="2023-05-25T14:57:40.469" v="2215"/>
          <ac:picMkLst>
            <pc:docMk/>
            <pc:sldMk cId="3419060814" sldId="323"/>
            <ac:picMk id="6" creationId="{281372D5-749E-27F6-D60F-4F395E93A512}"/>
          </ac:picMkLst>
        </pc:picChg>
        <pc:picChg chg="add mod">
          <ac:chgData name="sruthy s" userId="52ee26211da858fb" providerId="LiveId" clId="{110CF87F-0C31-4BBD-8B85-58528C816AE2}" dt="2023-05-25T14:59:03.392" v="2216"/>
          <ac:picMkLst>
            <pc:docMk/>
            <pc:sldMk cId="3419060814" sldId="323"/>
            <ac:picMk id="7" creationId="{96683E34-2E46-ABC3-FDDC-3FBA6076B0FC}"/>
          </ac:picMkLst>
        </pc:picChg>
      </pc:sldChg>
    </pc:docChg>
  </pc:docChgLst>
  <pc:docChgLst>
    <pc:chgData name="sruthy s" userId="52ee26211da858fb" providerId="LiveId" clId="{56EED82B-8871-49A7-B35C-0D59EE120F8A}"/>
    <pc:docChg chg="delSld">
      <pc:chgData name="sruthy s" userId="52ee26211da858fb" providerId="LiveId" clId="{56EED82B-8871-49A7-B35C-0D59EE120F8A}" dt="2023-06-12T13:06:02.857" v="2" actId="47"/>
      <pc:docMkLst>
        <pc:docMk/>
      </pc:docMkLst>
      <pc:sldChg chg="del">
        <pc:chgData name="sruthy s" userId="52ee26211da858fb" providerId="LiveId" clId="{56EED82B-8871-49A7-B35C-0D59EE120F8A}" dt="2023-06-12T13:05:35.103" v="0" actId="47"/>
        <pc:sldMkLst>
          <pc:docMk/>
          <pc:sldMk cId="1299896227" sldId="287"/>
        </pc:sldMkLst>
      </pc:sldChg>
      <pc:sldChg chg="del">
        <pc:chgData name="sruthy s" userId="52ee26211da858fb" providerId="LiveId" clId="{56EED82B-8871-49A7-B35C-0D59EE120F8A}" dt="2023-06-12T13:05:35.103" v="0" actId="47"/>
        <pc:sldMkLst>
          <pc:docMk/>
          <pc:sldMk cId="1578010605" sldId="289"/>
        </pc:sldMkLst>
      </pc:sldChg>
      <pc:sldChg chg="del">
        <pc:chgData name="sruthy s" userId="52ee26211da858fb" providerId="LiveId" clId="{56EED82B-8871-49A7-B35C-0D59EE120F8A}" dt="2023-06-12T13:05:35.103" v="0" actId="47"/>
        <pc:sldMkLst>
          <pc:docMk/>
          <pc:sldMk cId="953081821" sldId="291"/>
        </pc:sldMkLst>
      </pc:sldChg>
      <pc:sldChg chg="del">
        <pc:chgData name="sruthy s" userId="52ee26211da858fb" providerId="LiveId" clId="{56EED82B-8871-49A7-B35C-0D59EE120F8A}" dt="2023-06-12T13:05:52.219" v="1" actId="47"/>
        <pc:sldMkLst>
          <pc:docMk/>
          <pc:sldMk cId="606046610" sldId="292"/>
        </pc:sldMkLst>
      </pc:sldChg>
      <pc:sldChg chg="del">
        <pc:chgData name="sruthy s" userId="52ee26211da858fb" providerId="LiveId" clId="{56EED82B-8871-49A7-B35C-0D59EE120F8A}" dt="2023-06-12T13:05:52.219" v="1" actId="47"/>
        <pc:sldMkLst>
          <pc:docMk/>
          <pc:sldMk cId="2459348168" sldId="293"/>
        </pc:sldMkLst>
      </pc:sldChg>
      <pc:sldChg chg="del">
        <pc:chgData name="sruthy s" userId="52ee26211da858fb" providerId="LiveId" clId="{56EED82B-8871-49A7-B35C-0D59EE120F8A}" dt="2023-06-12T13:05:52.219" v="1" actId="47"/>
        <pc:sldMkLst>
          <pc:docMk/>
          <pc:sldMk cId="1327240198" sldId="295"/>
        </pc:sldMkLst>
      </pc:sldChg>
      <pc:sldChg chg="del">
        <pc:chgData name="sruthy s" userId="52ee26211da858fb" providerId="LiveId" clId="{56EED82B-8871-49A7-B35C-0D59EE120F8A}" dt="2023-06-12T13:05:52.219" v="1" actId="47"/>
        <pc:sldMkLst>
          <pc:docMk/>
          <pc:sldMk cId="2403304281" sldId="296"/>
        </pc:sldMkLst>
      </pc:sldChg>
      <pc:sldChg chg="del">
        <pc:chgData name="sruthy s" userId="52ee26211da858fb" providerId="LiveId" clId="{56EED82B-8871-49A7-B35C-0D59EE120F8A}" dt="2023-06-12T13:05:52.219" v="1" actId="47"/>
        <pc:sldMkLst>
          <pc:docMk/>
          <pc:sldMk cId="4136902132" sldId="297"/>
        </pc:sldMkLst>
      </pc:sldChg>
      <pc:sldChg chg="del">
        <pc:chgData name="sruthy s" userId="52ee26211da858fb" providerId="LiveId" clId="{56EED82B-8871-49A7-B35C-0D59EE120F8A}" dt="2023-06-12T13:05:35.103" v="0" actId="47"/>
        <pc:sldMkLst>
          <pc:docMk/>
          <pc:sldMk cId="2242710800" sldId="300"/>
        </pc:sldMkLst>
      </pc:sldChg>
      <pc:sldChg chg="del">
        <pc:chgData name="sruthy s" userId="52ee26211da858fb" providerId="LiveId" clId="{56EED82B-8871-49A7-B35C-0D59EE120F8A}" dt="2023-06-12T13:05:52.219" v="1" actId="47"/>
        <pc:sldMkLst>
          <pc:docMk/>
          <pc:sldMk cId="1276550071" sldId="301"/>
        </pc:sldMkLst>
      </pc:sldChg>
      <pc:sldChg chg="del">
        <pc:chgData name="sruthy s" userId="52ee26211da858fb" providerId="LiveId" clId="{56EED82B-8871-49A7-B35C-0D59EE120F8A}" dt="2023-06-12T13:05:52.219" v="1" actId="47"/>
        <pc:sldMkLst>
          <pc:docMk/>
          <pc:sldMk cId="3358994850" sldId="302"/>
        </pc:sldMkLst>
      </pc:sldChg>
      <pc:sldChg chg="del">
        <pc:chgData name="sruthy s" userId="52ee26211da858fb" providerId="LiveId" clId="{56EED82B-8871-49A7-B35C-0D59EE120F8A}" dt="2023-06-12T13:05:52.219" v="1" actId="47"/>
        <pc:sldMkLst>
          <pc:docMk/>
          <pc:sldMk cId="1546194517" sldId="303"/>
        </pc:sldMkLst>
      </pc:sldChg>
      <pc:sldChg chg="del">
        <pc:chgData name="sruthy s" userId="52ee26211da858fb" providerId="LiveId" clId="{56EED82B-8871-49A7-B35C-0D59EE120F8A}" dt="2023-06-12T13:05:52.219" v="1" actId="47"/>
        <pc:sldMkLst>
          <pc:docMk/>
          <pc:sldMk cId="956892855" sldId="304"/>
        </pc:sldMkLst>
      </pc:sldChg>
      <pc:sldChg chg="del">
        <pc:chgData name="sruthy s" userId="52ee26211da858fb" providerId="LiveId" clId="{56EED82B-8871-49A7-B35C-0D59EE120F8A}" dt="2023-06-12T13:05:52.219" v="1" actId="47"/>
        <pc:sldMkLst>
          <pc:docMk/>
          <pc:sldMk cId="3396223882" sldId="305"/>
        </pc:sldMkLst>
      </pc:sldChg>
      <pc:sldChg chg="del">
        <pc:chgData name="sruthy s" userId="52ee26211da858fb" providerId="LiveId" clId="{56EED82B-8871-49A7-B35C-0D59EE120F8A}" dt="2023-06-12T13:05:52.219" v="1" actId="47"/>
        <pc:sldMkLst>
          <pc:docMk/>
          <pc:sldMk cId="1185887808" sldId="306"/>
        </pc:sldMkLst>
      </pc:sldChg>
      <pc:sldChg chg="del">
        <pc:chgData name="sruthy s" userId="52ee26211da858fb" providerId="LiveId" clId="{56EED82B-8871-49A7-B35C-0D59EE120F8A}" dt="2023-06-12T13:05:52.219" v="1" actId="47"/>
        <pc:sldMkLst>
          <pc:docMk/>
          <pc:sldMk cId="3643468295" sldId="307"/>
        </pc:sldMkLst>
      </pc:sldChg>
      <pc:sldChg chg="del">
        <pc:chgData name="sruthy s" userId="52ee26211da858fb" providerId="LiveId" clId="{56EED82B-8871-49A7-B35C-0D59EE120F8A}" dt="2023-06-12T13:05:52.219" v="1" actId="47"/>
        <pc:sldMkLst>
          <pc:docMk/>
          <pc:sldMk cId="3626936550" sldId="308"/>
        </pc:sldMkLst>
      </pc:sldChg>
      <pc:sldChg chg="del">
        <pc:chgData name="sruthy s" userId="52ee26211da858fb" providerId="LiveId" clId="{56EED82B-8871-49A7-B35C-0D59EE120F8A}" dt="2023-06-12T13:05:35.103" v="0" actId="47"/>
        <pc:sldMkLst>
          <pc:docMk/>
          <pc:sldMk cId="4120534855" sldId="315"/>
        </pc:sldMkLst>
      </pc:sldChg>
      <pc:sldChg chg="del">
        <pc:chgData name="sruthy s" userId="52ee26211da858fb" providerId="LiveId" clId="{56EED82B-8871-49A7-B35C-0D59EE120F8A}" dt="2023-06-12T13:06:02.857" v="2" actId="47"/>
        <pc:sldMkLst>
          <pc:docMk/>
          <pc:sldMk cId="3971029214" sldId="316"/>
        </pc:sldMkLst>
      </pc:sldChg>
      <pc:sldChg chg="del">
        <pc:chgData name="sruthy s" userId="52ee26211da858fb" providerId="LiveId" clId="{56EED82B-8871-49A7-B35C-0D59EE120F8A}" dt="2023-06-12T13:06:02.857" v="2" actId="47"/>
        <pc:sldMkLst>
          <pc:docMk/>
          <pc:sldMk cId="535828431" sldId="317"/>
        </pc:sldMkLst>
      </pc:sldChg>
      <pc:sldChg chg="del">
        <pc:chgData name="sruthy s" userId="52ee26211da858fb" providerId="LiveId" clId="{56EED82B-8871-49A7-B35C-0D59EE120F8A}" dt="2023-06-12T13:06:02.857" v="2" actId="47"/>
        <pc:sldMkLst>
          <pc:docMk/>
          <pc:sldMk cId="3879099044" sldId="318"/>
        </pc:sldMkLst>
      </pc:sldChg>
      <pc:sldChg chg="del">
        <pc:chgData name="sruthy s" userId="52ee26211da858fb" providerId="LiveId" clId="{56EED82B-8871-49A7-B35C-0D59EE120F8A}" dt="2023-06-12T13:06:02.857" v="2" actId="47"/>
        <pc:sldMkLst>
          <pc:docMk/>
          <pc:sldMk cId="3670734039" sldId="319"/>
        </pc:sldMkLst>
      </pc:sldChg>
      <pc:sldChg chg="del">
        <pc:chgData name="sruthy s" userId="52ee26211da858fb" providerId="LiveId" clId="{56EED82B-8871-49A7-B35C-0D59EE120F8A}" dt="2023-06-12T13:06:02.857" v="2" actId="47"/>
        <pc:sldMkLst>
          <pc:docMk/>
          <pc:sldMk cId="407886426" sldId="320"/>
        </pc:sldMkLst>
      </pc:sldChg>
      <pc:sldChg chg="del">
        <pc:chgData name="sruthy s" userId="52ee26211da858fb" providerId="LiveId" clId="{56EED82B-8871-49A7-B35C-0D59EE120F8A}" dt="2023-06-12T13:06:02.857" v="2" actId="47"/>
        <pc:sldMkLst>
          <pc:docMk/>
          <pc:sldMk cId="2899156029" sldId="322"/>
        </pc:sldMkLst>
      </pc:sldChg>
      <pc:sldChg chg="del">
        <pc:chgData name="sruthy s" userId="52ee26211da858fb" providerId="LiveId" clId="{56EED82B-8871-49A7-B35C-0D59EE120F8A}" dt="2023-06-12T13:06:02.857" v="2" actId="47"/>
        <pc:sldMkLst>
          <pc:docMk/>
          <pc:sldMk cId="3419060814" sldId="32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53CF7A-7587-46AF-A846-E0272A3EA39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1F230C-DA0F-4BEB-9D23-941388A80F3D}">
      <dgm:prSet/>
      <dgm:spPr/>
      <dgm:t>
        <a:bodyPr/>
        <a:lstStyle/>
        <a:p>
          <a:pPr>
            <a:lnSpc>
              <a:spcPct val="100000"/>
            </a:lnSpc>
          </a:pPr>
          <a:endParaRPr lang="en-US" dirty="0"/>
        </a:p>
      </dgm:t>
    </dgm:pt>
    <dgm:pt modelId="{063FF034-DA2A-48B1-91DD-023C23ABC0BB}" type="parTrans" cxnId="{60A285E1-4B07-49A4-A958-FE454F180F3F}">
      <dgm:prSet/>
      <dgm:spPr/>
      <dgm:t>
        <a:bodyPr/>
        <a:lstStyle/>
        <a:p>
          <a:endParaRPr lang="en-US"/>
        </a:p>
      </dgm:t>
    </dgm:pt>
    <dgm:pt modelId="{9F5E48DF-4845-4553-B916-F47DA60D8275}" type="sibTrans" cxnId="{60A285E1-4B07-49A4-A958-FE454F180F3F}">
      <dgm:prSet/>
      <dgm:spPr/>
      <dgm:t>
        <a:bodyPr/>
        <a:lstStyle/>
        <a:p>
          <a:endParaRPr lang="en-US"/>
        </a:p>
      </dgm:t>
    </dgm:pt>
    <dgm:pt modelId="{1352F303-9963-4837-9BC4-B66591DED149}">
      <dgm:prSet/>
      <dgm:spPr/>
      <dgm:t>
        <a:bodyPr/>
        <a:lstStyle/>
        <a:p>
          <a:pPr>
            <a:lnSpc>
              <a:spcPct val="100000"/>
            </a:lnSpc>
          </a:pPr>
          <a:endParaRPr lang="en-US" dirty="0"/>
        </a:p>
      </dgm:t>
    </dgm:pt>
    <dgm:pt modelId="{C04B00C7-6FA7-4D3B-8CA2-EF244E36EF8E}" type="parTrans" cxnId="{A4E6A568-6E3C-46CE-ACEE-DE0BCF3E25E9}">
      <dgm:prSet/>
      <dgm:spPr/>
      <dgm:t>
        <a:bodyPr/>
        <a:lstStyle/>
        <a:p>
          <a:endParaRPr lang="en-US"/>
        </a:p>
      </dgm:t>
    </dgm:pt>
    <dgm:pt modelId="{9F90D728-D8A3-479E-8B27-723F785636C1}" type="sibTrans" cxnId="{A4E6A568-6E3C-46CE-ACEE-DE0BCF3E25E9}">
      <dgm:prSet/>
      <dgm:spPr/>
      <dgm:t>
        <a:bodyPr/>
        <a:lstStyle/>
        <a:p>
          <a:endParaRPr lang="en-US"/>
        </a:p>
      </dgm:t>
    </dgm:pt>
    <dgm:pt modelId="{AFD96F7B-91EC-4191-AE9D-3864C668F351}">
      <dgm:prSet/>
      <dgm:spPr/>
      <dgm:t>
        <a:bodyPr/>
        <a:lstStyle/>
        <a:p>
          <a:pPr>
            <a:lnSpc>
              <a:spcPct val="100000"/>
            </a:lnSpc>
          </a:pPr>
          <a:endParaRPr lang="en-US" dirty="0"/>
        </a:p>
      </dgm:t>
    </dgm:pt>
    <dgm:pt modelId="{5A5B6C7E-A7C0-4507-8A04-F7DD7C924540}" type="parTrans" cxnId="{39C64CE7-1B3F-4060-AACC-DBCF5CD34844}">
      <dgm:prSet/>
      <dgm:spPr/>
      <dgm:t>
        <a:bodyPr/>
        <a:lstStyle/>
        <a:p>
          <a:endParaRPr lang="en-US"/>
        </a:p>
      </dgm:t>
    </dgm:pt>
    <dgm:pt modelId="{C5D14A4C-17CF-4D57-BFAB-DE605FAECB66}" type="sibTrans" cxnId="{39C64CE7-1B3F-4060-AACC-DBCF5CD34844}">
      <dgm:prSet/>
      <dgm:spPr/>
      <dgm:t>
        <a:bodyPr/>
        <a:lstStyle/>
        <a:p>
          <a:endParaRPr lang="en-US"/>
        </a:p>
      </dgm:t>
    </dgm:pt>
    <dgm:pt modelId="{8FDB40EE-5B53-403C-B150-F1576DB2D8F8}">
      <dgm:prSet/>
      <dgm:spPr/>
      <dgm:t>
        <a:bodyPr/>
        <a:lstStyle/>
        <a:p>
          <a:pPr>
            <a:lnSpc>
              <a:spcPct val="100000"/>
            </a:lnSpc>
          </a:pPr>
          <a:endParaRPr lang="en-US" dirty="0"/>
        </a:p>
      </dgm:t>
    </dgm:pt>
    <dgm:pt modelId="{E9665AF6-4339-431B-BAD1-331FA3287678}" type="parTrans" cxnId="{927F5BF1-08DB-4695-8BA5-FE1424464719}">
      <dgm:prSet/>
      <dgm:spPr/>
      <dgm:t>
        <a:bodyPr/>
        <a:lstStyle/>
        <a:p>
          <a:endParaRPr lang="en-US"/>
        </a:p>
      </dgm:t>
    </dgm:pt>
    <dgm:pt modelId="{57069A09-2365-46DF-B24E-D7BBA5DCA118}" type="sibTrans" cxnId="{927F5BF1-08DB-4695-8BA5-FE1424464719}">
      <dgm:prSet/>
      <dgm:spPr/>
      <dgm:t>
        <a:bodyPr/>
        <a:lstStyle/>
        <a:p>
          <a:endParaRPr lang="en-US"/>
        </a:p>
      </dgm:t>
    </dgm:pt>
    <dgm:pt modelId="{7548A5A8-B2A9-45BD-A5F8-B612A665DDCE}" type="pres">
      <dgm:prSet presAssocID="{1E53CF7A-7587-46AF-A846-E0272A3EA399}" presName="root" presStyleCnt="0">
        <dgm:presLayoutVars>
          <dgm:dir/>
          <dgm:resizeHandles val="exact"/>
        </dgm:presLayoutVars>
      </dgm:prSet>
      <dgm:spPr/>
    </dgm:pt>
    <dgm:pt modelId="{1988CBE6-B63A-4B1D-ACD5-30BA471B2083}" type="pres">
      <dgm:prSet presAssocID="{ED1F230C-DA0F-4BEB-9D23-941388A80F3D}" presName="compNode" presStyleCnt="0"/>
      <dgm:spPr/>
    </dgm:pt>
    <dgm:pt modelId="{37365FB6-821C-4329-8229-ADC6D450E3F4}" type="pres">
      <dgm:prSet presAssocID="{ED1F230C-DA0F-4BEB-9D23-941388A80F3D}" presName="bgRect" presStyleLbl="bgShp" presStyleIdx="0" presStyleCnt="4" custLinFactNeighborX="-3191" custLinFactNeighborY="1527"/>
      <dgm:spPr/>
    </dgm:pt>
    <dgm:pt modelId="{93DA6047-C0E4-422C-B548-00D781E9F75E}" type="pres">
      <dgm:prSet presAssocID="{ED1F230C-DA0F-4BEB-9D23-941388A80F3D}" presName="iconRect" presStyleLbl="node1" presStyleIdx="0" presStyleCnt="4" custLinFactNeighborY="-2660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A9088B2D-C390-472C-9015-2C37C105F100}" type="pres">
      <dgm:prSet presAssocID="{ED1F230C-DA0F-4BEB-9D23-941388A80F3D}" presName="spaceRect" presStyleCnt="0"/>
      <dgm:spPr/>
    </dgm:pt>
    <dgm:pt modelId="{5FE1D24D-0A17-45C1-AE5E-603F7C677B72}" type="pres">
      <dgm:prSet presAssocID="{ED1F230C-DA0F-4BEB-9D23-941388A80F3D}" presName="parTx" presStyleLbl="revTx" presStyleIdx="0" presStyleCnt="4">
        <dgm:presLayoutVars>
          <dgm:chMax val="0"/>
          <dgm:chPref val="0"/>
        </dgm:presLayoutVars>
      </dgm:prSet>
      <dgm:spPr/>
    </dgm:pt>
    <dgm:pt modelId="{F7560AEC-5C8C-4D0D-A155-B704DC9A07A8}" type="pres">
      <dgm:prSet presAssocID="{9F5E48DF-4845-4553-B916-F47DA60D8275}" presName="sibTrans" presStyleCnt="0"/>
      <dgm:spPr/>
    </dgm:pt>
    <dgm:pt modelId="{037A2496-2C01-451C-AB6D-604128C1CD59}" type="pres">
      <dgm:prSet presAssocID="{1352F303-9963-4837-9BC4-B66591DED149}" presName="compNode" presStyleCnt="0"/>
      <dgm:spPr/>
    </dgm:pt>
    <dgm:pt modelId="{A32ADD60-2416-431C-B1DF-55DF440EA22A}" type="pres">
      <dgm:prSet presAssocID="{1352F303-9963-4837-9BC4-B66591DED149}" presName="bgRect" presStyleLbl="bgShp" presStyleIdx="1" presStyleCnt="4"/>
      <dgm:spPr/>
    </dgm:pt>
    <dgm:pt modelId="{CB5ABC55-774D-4F9F-95B4-68BFB5720CF3}" type="pres">
      <dgm:prSet presAssocID="{1352F303-9963-4837-9BC4-B66591DED149}" presName="iconRect" presStyleLbl="node1" presStyleIdx="1" presStyleCnt="4" custLinFactNeighborY="-2027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6AF6AE6-AFD9-45B2-8485-707ACAA63C7B}" type="pres">
      <dgm:prSet presAssocID="{1352F303-9963-4837-9BC4-B66591DED149}" presName="spaceRect" presStyleCnt="0"/>
      <dgm:spPr/>
    </dgm:pt>
    <dgm:pt modelId="{265DA83F-F305-41D7-9335-5A3F2FEAC43A}" type="pres">
      <dgm:prSet presAssocID="{1352F303-9963-4837-9BC4-B66591DED149}" presName="parTx" presStyleLbl="revTx" presStyleIdx="1" presStyleCnt="4">
        <dgm:presLayoutVars>
          <dgm:chMax val="0"/>
          <dgm:chPref val="0"/>
        </dgm:presLayoutVars>
      </dgm:prSet>
      <dgm:spPr/>
    </dgm:pt>
    <dgm:pt modelId="{ACAE855D-F23A-4C9F-B472-6CFAAD2539B0}" type="pres">
      <dgm:prSet presAssocID="{9F90D728-D8A3-479E-8B27-723F785636C1}" presName="sibTrans" presStyleCnt="0"/>
      <dgm:spPr/>
    </dgm:pt>
    <dgm:pt modelId="{70181FE4-A18F-4134-8DF8-244E6DAACAF5}" type="pres">
      <dgm:prSet presAssocID="{AFD96F7B-91EC-4191-AE9D-3864C668F351}" presName="compNode" presStyleCnt="0"/>
      <dgm:spPr/>
    </dgm:pt>
    <dgm:pt modelId="{40FC52BC-A22A-4529-A1A2-8B304BBDC9EE}" type="pres">
      <dgm:prSet presAssocID="{AFD96F7B-91EC-4191-AE9D-3864C668F351}" presName="bgRect" presStyleLbl="bgShp" presStyleIdx="2" presStyleCnt="4" custLinFactNeighborX="-567" custLinFactNeighborY="-601"/>
      <dgm:spPr/>
    </dgm:pt>
    <dgm:pt modelId="{6736B541-6E48-44AC-89B3-C070907FC323}" type="pres">
      <dgm:prSet presAssocID="{AFD96F7B-91EC-4191-AE9D-3864C668F351}" presName="iconRect" presStyleLbl="node1" presStyleIdx="2" presStyleCnt="4" custLinFactNeighborY="-2280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C9A3BE1B-32DF-4154-8F15-395D72F7A8E1}" type="pres">
      <dgm:prSet presAssocID="{AFD96F7B-91EC-4191-AE9D-3864C668F351}" presName="spaceRect" presStyleCnt="0"/>
      <dgm:spPr/>
    </dgm:pt>
    <dgm:pt modelId="{D053AE5C-CAB3-4AF5-A0CF-C3BBC554444F}" type="pres">
      <dgm:prSet presAssocID="{AFD96F7B-91EC-4191-AE9D-3864C668F351}" presName="parTx" presStyleLbl="revTx" presStyleIdx="2" presStyleCnt="4">
        <dgm:presLayoutVars>
          <dgm:chMax val="0"/>
          <dgm:chPref val="0"/>
        </dgm:presLayoutVars>
      </dgm:prSet>
      <dgm:spPr/>
    </dgm:pt>
    <dgm:pt modelId="{9E6C1187-FE93-4A37-ABB4-E7BADD2D5587}" type="pres">
      <dgm:prSet presAssocID="{C5D14A4C-17CF-4D57-BFAB-DE605FAECB66}" presName="sibTrans" presStyleCnt="0"/>
      <dgm:spPr/>
    </dgm:pt>
    <dgm:pt modelId="{BE5B2291-1220-421F-A292-ABB9CCD41DEE}" type="pres">
      <dgm:prSet presAssocID="{8FDB40EE-5B53-403C-B150-F1576DB2D8F8}" presName="compNode" presStyleCnt="0"/>
      <dgm:spPr/>
    </dgm:pt>
    <dgm:pt modelId="{D660BD39-E912-4566-9231-F59D88A37897}" type="pres">
      <dgm:prSet presAssocID="{8FDB40EE-5B53-403C-B150-F1576DB2D8F8}" presName="bgRect" presStyleLbl="bgShp" presStyleIdx="3" presStyleCnt="4" custLinFactNeighborX="-6" custLinFactNeighborY="-2407"/>
      <dgm:spPr/>
    </dgm:pt>
    <dgm:pt modelId="{AE1932DA-E2B4-4BF9-80B6-15E97017F3DB}" type="pres">
      <dgm:prSet presAssocID="{8FDB40EE-5B53-403C-B150-F1576DB2D8F8}" presName="iconRect" presStyleLbl="node1" presStyleIdx="3" presStyleCnt="4" custLinFactNeighborY="-2153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142E2935-1DCA-4D5B-B017-707D1457DF78}" type="pres">
      <dgm:prSet presAssocID="{8FDB40EE-5B53-403C-B150-F1576DB2D8F8}" presName="spaceRect" presStyleCnt="0"/>
      <dgm:spPr/>
    </dgm:pt>
    <dgm:pt modelId="{58B7CE1F-B1DA-4D3C-AF98-6AB332B162F2}" type="pres">
      <dgm:prSet presAssocID="{8FDB40EE-5B53-403C-B150-F1576DB2D8F8}" presName="parTx" presStyleLbl="revTx" presStyleIdx="3" presStyleCnt="4">
        <dgm:presLayoutVars>
          <dgm:chMax val="0"/>
          <dgm:chPref val="0"/>
        </dgm:presLayoutVars>
      </dgm:prSet>
      <dgm:spPr/>
    </dgm:pt>
  </dgm:ptLst>
  <dgm:cxnLst>
    <dgm:cxn modelId="{C91DE81D-A4F2-4C8A-9FC7-38E4D05BF5FE}" type="presOf" srcId="{8FDB40EE-5B53-403C-B150-F1576DB2D8F8}" destId="{58B7CE1F-B1DA-4D3C-AF98-6AB332B162F2}" srcOrd="0" destOrd="0" presId="urn:microsoft.com/office/officeart/2018/2/layout/IconVerticalSolidList"/>
    <dgm:cxn modelId="{A4E6A568-6E3C-46CE-ACEE-DE0BCF3E25E9}" srcId="{1E53CF7A-7587-46AF-A846-E0272A3EA399}" destId="{1352F303-9963-4837-9BC4-B66591DED149}" srcOrd="1" destOrd="0" parTransId="{C04B00C7-6FA7-4D3B-8CA2-EF244E36EF8E}" sibTransId="{9F90D728-D8A3-479E-8B27-723F785636C1}"/>
    <dgm:cxn modelId="{73A0E649-01A3-41EE-AE61-9D9B222DE478}" type="presOf" srcId="{1352F303-9963-4837-9BC4-B66591DED149}" destId="{265DA83F-F305-41D7-9335-5A3F2FEAC43A}" srcOrd="0" destOrd="0" presId="urn:microsoft.com/office/officeart/2018/2/layout/IconVerticalSolidList"/>
    <dgm:cxn modelId="{F5D01483-09EC-4C83-99F1-D30A238AF59B}" type="presOf" srcId="{AFD96F7B-91EC-4191-AE9D-3864C668F351}" destId="{D053AE5C-CAB3-4AF5-A0CF-C3BBC554444F}" srcOrd="0" destOrd="0" presId="urn:microsoft.com/office/officeart/2018/2/layout/IconVerticalSolidList"/>
    <dgm:cxn modelId="{BC0AE392-2CD1-416D-990B-E08DFE427338}" type="presOf" srcId="{1E53CF7A-7587-46AF-A846-E0272A3EA399}" destId="{7548A5A8-B2A9-45BD-A5F8-B612A665DDCE}" srcOrd="0" destOrd="0" presId="urn:microsoft.com/office/officeart/2018/2/layout/IconVerticalSolidList"/>
    <dgm:cxn modelId="{60A285E1-4B07-49A4-A958-FE454F180F3F}" srcId="{1E53CF7A-7587-46AF-A846-E0272A3EA399}" destId="{ED1F230C-DA0F-4BEB-9D23-941388A80F3D}" srcOrd="0" destOrd="0" parTransId="{063FF034-DA2A-48B1-91DD-023C23ABC0BB}" sibTransId="{9F5E48DF-4845-4553-B916-F47DA60D8275}"/>
    <dgm:cxn modelId="{39C64CE7-1B3F-4060-AACC-DBCF5CD34844}" srcId="{1E53CF7A-7587-46AF-A846-E0272A3EA399}" destId="{AFD96F7B-91EC-4191-AE9D-3864C668F351}" srcOrd="2" destOrd="0" parTransId="{5A5B6C7E-A7C0-4507-8A04-F7DD7C924540}" sibTransId="{C5D14A4C-17CF-4D57-BFAB-DE605FAECB66}"/>
    <dgm:cxn modelId="{9AC146E8-BC92-445E-AEE3-7CC1C85D84EA}" type="presOf" srcId="{ED1F230C-DA0F-4BEB-9D23-941388A80F3D}" destId="{5FE1D24D-0A17-45C1-AE5E-603F7C677B72}" srcOrd="0" destOrd="0" presId="urn:microsoft.com/office/officeart/2018/2/layout/IconVerticalSolidList"/>
    <dgm:cxn modelId="{927F5BF1-08DB-4695-8BA5-FE1424464719}" srcId="{1E53CF7A-7587-46AF-A846-E0272A3EA399}" destId="{8FDB40EE-5B53-403C-B150-F1576DB2D8F8}" srcOrd="3" destOrd="0" parTransId="{E9665AF6-4339-431B-BAD1-331FA3287678}" sibTransId="{57069A09-2365-46DF-B24E-D7BBA5DCA118}"/>
    <dgm:cxn modelId="{5CFBDA24-BE00-4964-A7D3-044D7B90785E}" type="presParOf" srcId="{7548A5A8-B2A9-45BD-A5F8-B612A665DDCE}" destId="{1988CBE6-B63A-4B1D-ACD5-30BA471B2083}" srcOrd="0" destOrd="0" presId="urn:microsoft.com/office/officeart/2018/2/layout/IconVerticalSolidList"/>
    <dgm:cxn modelId="{2996699C-4D77-47D8-8746-75DF6327D814}" type="presParOf" srcId="{1988CBE6-B63A-4B1D-ACD5-30BA471B2083}" destId="{37365FB6-821C-4329-8229-ADC6D450E3F4}" srcOrd="0" destOrd="0" presId="urn:microsoft.com/office/officeart/2018/2/layout/IconVerticalSolidList"/>
    <dgm:cxn modelId="{3AA61F07-1630-4133-813E-1693A885601D}" type="presParOf" srcId="{1988CBE6-B63A-4B1D-ACD5-30BA471B2083}" destId="{93DA6047-C0E4-422C-B548-00D781E9F75E}" srcOrd="1" destOrd="0" presId="urn:microsoft.com/office/officeart/2018/2/layout/IconVerticalSolidList"/>
    <dgm:cxn modelId="{1C9A668D-F88A-4408-895A-C27A6D3F1593}" type="presParOf" srcId="{1988CBE6-B63A-4B1D-ACD5-30BA471B2083}" destId="{A9088B2D-C390-472C-9015-2C37C105F100}" srcOrd="2" destOrd="0" presId="urn:microsoft.com/office/officeart/2018/2/layout/IconVerticalSolidList"/>
    <dgm:cxn modelId="{FA786D0C-CB6B-4E00-B836-3DC57631385C}" type="presParOf" srcId="{1988CBE6-B63A-4B1D-ACD5-30BA471B2083}" destId="{5FE1D24D-0A17-45C1-AE5E-603F7C677B72}" srcOrd="3" destOrd="0" presId="urn:microsoft.com/office/officeart/2018/2/layout/IconVerticalSolidList"/>
    <dgm:cxn modelId="{27E3C2E0-DD30-4B8F-8DDF-D566DFA5F3E7}" type="presParOf" srcId="{7548A5A8-B2A9-45BD-A5F8-B612A665DDCE}" destId="{F7560AEC-5C8C-4D0D-A155-B704DC9A07A8}" srcOrd="1" destOrd="0" presId="urn:microsoft.com/office/officeart/2018/2/layout/IconVerticalSolidList"/>
    <dgm:cxn modelId="{7BB7A139-B3AE-4073-8B79-F010DF4B46DD}" type="presParOf" srcId="{7548A5A8-B2A9-45BD-A5F8-B612A665DDCE}" destId="{037A2496-2C01-451C-AB6D-604128C1CD59}" srcOrd="2" destOrd="0" presId="urn:microsoft.com/office/officeart/2018/2/layout/IconVerticalSolidList"/>
    <dgm:cxn modelId="{30D98C4A-4977-4B5D-B661-9E4F552F19B2}" type="presParOf" srcId="{037A2496-2C01-451C-AB6D-604128C1CD59}" destId="{A32ADD60-2416-431C-B1DF-55DF440EA22A}" srcOrd="0" destOrd="0" presId="urn:microsoft.com/office/officeart/2018/2/layout/IconVerticalSolidList"/>
    <dgm:cxn modelId="{F1058769-9CF0-420B-8CBE-664E3644CA77}" type="presParOf" srcId="{037A2496-2C01-451C-AB6D-604128C1CD59}" destId="{CB5ABC55-774D-4F9F-95B4-68BFB5720CF3}" srcOrd="1" destOrd="0" presId="urn:microsoft.com/office/officeart/2018/2/layout/IconVerticalSolidList"/>
    <dgm:cxn modelId="{2EDD0594-396A-43A0-AFE4-7D687769CD55}" type="presParOf" srcId="{037A2496-2C01-451C-AB6D-604128C1CD59}" destId="{36AF6AE6-AFD9-45B2-8485-707ACAA63C7B}" srcOrd="2" destOrd="0" presId="urn:microsoft.com/office/officeart/2018/2/layout/IconVerticalSolidList"/>
    <dgm:cxn modelId="{792252EA-22D5-45AC-BC70-8D9D43CB3A5E}" type="presParOf" srcId="{037A2496-2C01-451C-AB6D-604128C1CD59}" destId="{265DA83F-F305-41D7-9335-5A3F2FEAC43A}" srcOrd="3" destOrd="0" presId="urn:microsoft.com/office/officeart/2018/2/layout/IconVerticalSolidList"/>
    <dgm:cxn modelId="{7572A0AC-9D0D-4E7C-A5FF-95B28187DD9B}" type="presParOf" srcId="{7548A5A8-B2A9-45BD-A5F8-B612A665DDCE}" destId="{ACAE855D-F23A-4C9F-B472-6CFAAD2539B0}" srcOrd="3" destOrd="0" presId="urn:microsoft.com/office/officeart/2018/2/layout/IconVerticalSolidList"/>
    <dgm:cxn modelId="{4305881B-3655-4FA1-BF20-250D45A81202}" type="presParOf" srcId="{7548A5A8-B2A9-45BD-A5F8-B612A665DDCE}" destId="{70181FE4-A18F-4134-8DF8-244E6DAACAF5}" srcOrd="4" destOrd="0" presId="urn:microsoft.com/office/officeart/2018/2/layout/IconVerticalSolidList"/>
    <dgm:cxn modelId="{6F69AA16-39D9-4487-B9C8-C3A5E121D53C}" type="presParOf" srcId="{70181FE4-A18F-4134-8DF8-244E6DAACAF5}" destId="{40FC52BC-A22A-4529-A1A2-8B304BBDC9EE}" srcOrd="0" destOrd="0" presId="urn:microsoft.com/office/officeart/2018/2/layout/IconVerticalSolidList"/>
    <dgm:cxn modelId="{1D3BDACE-8696-4CB2-8948-B0960220362A}" type="presParOf" srcId="{70181FE4-A18F-4134-8DF8-244E6DAACAF5}" destId="{6736B541-6E48-44AC-89B3-C070907FC323}" srcOrd="1" destOrd="0" presId="urn:microsoft.com/office/officeart/2018/2/layout/IconVerticalSolidList"/>
    <dgm:cxn modelId="{E56AC675-B10D-49BB-BEDE-EBB7F5D41E1C}" type="presParOf" srcId="{70181FE4-A18F-4134-8DF8-244E6DAACAF5}" destId="{C9A3BE1B-32DF-4154-8F15-395D72F7A8E1}" srcOrd="2" destOrd="0" presId="urn:microsoft.com/office/officeart/2018/2/layout/IconVerticalSolidList"/>
    <dgm:cxn modelId="{D49A0520-9559-405C-A937-E0F9DE29BB02}" type="presParOf" srcId="{70181FE4-A18F-4134-8DF8-244E6DAACAF5}" destId="{D053AE5C-CAB3-4AF5-A0CF-C3BBC554444F}" srcOrd="3" destOrd="0" presId="urn:microsoft.com/office/officeart/2018/2/layout/IconVerticalSolidList"/>
    <dgm:cxn modelId="{EFC2090A-39FE-4AC4-B483-3FFC7A827FAD}" type="presParOf" srcId="{7548A5A8-B2A9-45BD-A5F8-B612A665DDCE}" destId="{9E6C1187-FE93-4A37-ABB4-E7BADD2D5587}" srcOrd="5" destOrd="0" presId="urn:microsoft.com/office/officeart/2018/2/layout/IconVerticalSolidList"/>
    <dgm:cxn modelId="{DCD72B39-8DD3-40C5-9439-15E7C921BDC8}" type="presParOf" srcId="{7548A5A8-B2A9-45BD-A5F8-B612A665DDCE}" destId="{BE5B2291-1220-421F-A292-ABB9CCD41DEE}" srcOrd="6" destOrd="0" presId="urn:microsoft.com/office/officeart/2018/2/layout/IconVerticalSolidList"/>
    <dgm:cxn modelId="{4483D10A-4B9F-4F2C-9B54-6D82F9258CF4}" type="presParOf" srcId="{BE5B2291-1220-421F-A292-ABB9CCD41DEE}" destId="{D660BD39-E912-4566-9231-F59D88A37897}" srcOrd="0" destOrd="0" presId="urn:microsoft.com/office/officeart/2018/2/layout/IconVerticalSolidList"/>
    <dgm:cxn modelId="{2AD23FBE-1B67-46B3-8F2A-49C8D14DDC01}" type="presParOf" srcId="{BE5B2291-1220-421F-A292-ABB9CCD41DEE}" destId="{AE1932DA-E2B4-4BF9-80B6-15E97017F3DB}" srcOrd="1" destOrd="0" presId="urn:microsoft.com/office/officeart/2018/2/layout/IconVerticalSolidList"/>
    <dgm:cxn modelId="{43F1E9C9-7EB4-4E37-81BA-E3C947A8CBEA}" type="presParOf" srcId="{BE5B2291-1220-421F-A292-ABB9CCD41DEE}" destId="{142E2935-1DCA-4D5B-B017-707D1457DF78}" srcOrd="2" destOrd="0" presId="urn:microsoft.com/office/officeart/2018/2/layout/IconVerticalSolidList"/>
    <dgm:cxn modelId="{FFA6C150-0954-4256-B1AA-0C5FA477D84E}" type="presParOf" srcId="{BE5B2291-1220-421F-A292-ABB9CCD41DEE}" destId="{58B7CE1F-B1DA-4D3C-AF98-6AB332B162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4F90A1-2D7A-4124-BA0B-BF88B850120A}"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F8B69764-1F3F-404B-B70F-16A7F1B6417F}">
      <dgm:prSet phldrT="[Text]" custT="1"/>
      <dgm:spPr/>
      <dgm:t>
        <a:bodyPr/>
        <a:lstStyle/>
        <a:p>
          <a:r>
            <a:rPr lang="en-IN" sz="800" dirty="0"/>
            <a:t>Clean &amp; wrangle Data</a:t>
          </a:r>
        </a:p>
      </dgm:t>
    </dgm:pt>
    <dgm:pt modelId="{7C9DC69A-DE0A-4CB9-AF23-FDEBFA8D99E8}" type="parTrans" cxnId="{007C673C-6D2A-4CE0-82C4-D2716D687ABA}">
      <dgm:prSet/>
      <dgm:spPr/>
      <dgm:t>
        <a:bodyPr/>
        <a:lstStyle/>
        <a:p>
          <a:endParaRPr lang="en-IN" sz="800"/>
        </a:p>
      </dgm:t>
    </dgm:pt>
    <dgm:pt modelId="{90866549-A991-4254-BE3A-5A9D287453A1}" type="sibTrans" cxnId="{007C673C-6D2A-4CE0-82C4-D2716D687ABA}">
      <dgm:prSet/>
      <dgm:spPr/>
      <dgm:t>
        <a:bodyPr/>
        <a:lstStyle/>
        <a:p>
          <a:endParaRPr lang="en-IN" sz="800"/>
        </a:p>
      </dgm:t>
    </dgm:pt>
    <dgm:pt modelId="{BCF4EC74-9452-4745-8663-9A0D152255C1}">
      <dgm:prSet phldrT="[Text]" custT="1"/>
      <dgm:spPr/>
      <dgm:t>
        <a:bodyPr/>
        <a:lstStyle/>
        <a:p>
          <a:r>
            <a:rPr lang="en-IN" sz="800" dirty="0"/>
            <a:t>Merging datasets</a:t>
          </a:r>
        </a:p>
      </dgm:t>
    </dgm:pt>
    <dgm:pt modelId="{ABE8A99E-1980-4DBD-BAA7-5C887163C3FA}" type="parTrans" cxnId="{2C0EFACB-2EFB-418A-A15F-0D73362FB923}">
      <dgm:prSet/>
      <dgm:spPr/>
      <dgm:t>
        <a:bodyPr/>
        <a:lstStyle/>
        <a:p>
          <a:endParaRPr lang="en-IN" sz="800"/>
        </a:p>
      </dgm:t>
    </dgm:pt>
    <dgm:pt modelId="{3BB75998-A947-44A1-973F-380446796F41}" type="sibTrans" cxnId="{2C0EFACB-2EFB-418A-A15F-0D73362FB923}">
      <dgm:prSet/>
      <dgm:spPr/>
      <dgm:t>
        <a:bodyPr/>
        <a:lstStyle/>
        <a:p>
          <a:endParaRPr lang="en-IN" sz="800"/>
        </a:p>
      </dgm:t>
    </dgm:pt>
    <dgm:pt modelId="{9EE8C537-79FE-42F9-A5ED-4E8E88A59226}">
      <dgm:prSet phldrT="[Text]" custT="1"/>
      <dgm:spPr/>
      <dgm:t>
        <a:bodyPr/>
        <a:lstStyle/>
        <a:p>
          <a:pPr algn="ctr"/>
          <a:r>
            <a:rPr lang="en-IN" sz="800" dirty="0"/>
            <a:t>Deriving Variables</a:t>
          </a:r>
        </a:p>
      </dgm:t>
    </dgm:pt>
    <dgm:pt modelId="{20ADFDEB-E9E1-4FBC-BAA7-5B5C9DC60592}" type="parTrans" cxnId="{C039D0AA-BB3A-4C90-9F01-0DD2C85CC3C5}">
      <dgm:prSet/>
      <dgm:spPr/>
      <dgm:t>
        <a:bodyPr/>
        <a:lstStyle/>
        <a:p>
          <a:endParaRPr lang="en-IN" sz="800"/>
        </a:p>
      </dgm:t>
    </dgm:pt>
    <dgm:pt modelId="{17FCB98C-C534-4F99-9AC4-B0191808F47F}" type="sibTrans" cxnId="{C039D0AA-BB3A-4C90-9F01-0DD2C85CC3C5}">
      <dgm:prSet/>
      <dgm:spPr/>
      <dgm:t>
        <a:bodyPr/>
        <a:lstStyle/>
        <a:p>
          <a:endParaRPr lang="en-IN" sz="800"/>
        </a:p>
      </dgm:t>
    </dgm:pt>
    <dgm:pt modelId="{D1A62611-8B24-46CD-9DAE-3D8E1ED7C116}">
      <dgm:prSet phldrT="[Text]" custT="1"/>
      <dgm:spPr/>
      <dgm:t>
        <a:bodyPr/>
        <a:lstStyle/>
        <a:p>
          <a:r>
            <a:rPr lang="en-IN" sz="800" dirty="0"/>
            <a:t>Grouping, aggregating &amp; Crosstab functions</a:t>
          </a:r>
        </a:p>
      </dgm:t>
    </dgm:pt>
    <dgm:pt modelId="{5E10F1D8-AB6B-41E1-91E3-FE3BBBA12C76}" type="parTrans" cxnId="{C0079FA9-3040-4E40-8AB2-963204612927}">
      <dgm:prSet/>
      <dgm:spPr/>
      <dgm:t>
        <a:bodyPr/>
        <a:lstStyle/>
        <a:p>
          <a:endParaRPr lang="en-IN" sz="800"/>
        </a:p>
      </dgm:t>
    </dgm:pt>
    <dgm:pt modelId="{E1574809-21F5-4A30-942C-C289C8005ACC}" type="sibTrans" cxnId="{C0079FA9-3040-4E40-8AB2-963204612927}">
      <dgm:prSet/>
      <dgm:spPr/>
      <dgm:t>
        <a:bodyPr/>
        <a:lstStyle/>
        <a:p>
          <a:endParaRPr lang="en-IN" sz="800"/>
        </a:p>
      </dgm:t>
    </dgm:pt>
    <dgm:pt modelId="{A7CC06E6-3EC9-4ACF-AF67-CFD3D9C519DB}">
      <dgm:prSet phldrT="[Text]" custT="1"/>
      <dgm:spPr/>
      <dgm:t>
        <a:bodyPr/>
        <a:lstStyle/>
        <a:p>
          <a:r>
            <a:rPr lang="en-IN" sz="800" dirty="0"/>
            <a:t>Visualization with Matplotlib &amp; seaborn</a:t>
          </a:r>
        </a:p>
      </dgm:t>
    </dgm:pt>
    <dgm:pt modelId="{E9DABACB-1E33-4EE5-A184-46FEA1FCABE8}" type="parTrans" cxnId="{3CCFFCFA-9CC0-42ED-96DA-E4DD6E68755D}">
      <dgm:prSet/>
      <dgm:spPr/>
      <dgm:t>
        <a:bodyPr/>
        <a:lstStyle/>
        <a:p>
          <a:endParaRPr lang="en-IN" sz="800"/>
        </a:p>
      </dgm:t>
    </dgm:pt>
    <dgm:pt modelId="{A21A032F-7A62-46C1-95F5-4D2ED3E1FEE4}" type="sibTrans" cxnId="{3CCFFCFA-9CC0-42ED-96DA-E4DD6E68755D}">
      <dgm:prSet/>
      <dgm:spPr/>
      <dgm:t>
        <a:bodyPr/>
        <a:lstStyle/>
        <a:p>
          <a:endParaRPr lang="en-IN" sz="800"/>
        </a:p>
      </dgm:t>
    </dgm:pt>
    <dgm:pt modelId="{0F9E4C3B-2E1C-49CF-8C2C-39739927826D}" type="pres">
      <dgm:prSet presAssocID="{7A4F90A1-2D7A-4124-BA0B-BF88B850120A}" presName="Name0" presStyleCnt="0">
        <dgm:presLayoutVars>
          <dgm:dir/>
          <dgm:resizeHandles val="exact"/>
        </dgm:presLayoutVars>
      </dgm:prSet>
      <dgm:spPr/>
    </dgm:pt>
    <dgm:pt modelId="{58AC39CA-069F-49FE-A5FF-B2C955AD8DBA}" type="pres">
      <dgm:prSet presAssocID="{F8B69764-1F3F-404B-B70F-16A7F1B6417F}" presName="parTxOnly" presStyleLbl="node1" presStyleIdx="0" presStyleCnt="5">
        <dgm:presLayoutVars>
          <dgm:bulletEnabled val="1"/>
        </dgm:presLayoutVars>
      </dgm:prSet>
      <dgm:spPr/>
    </dgm:pt>
    <dgm:pt modelId="{6FA09188-795F-492A-AB5E-2C5905368A2A}" type="pres">
      <dgm:prSet presAssocID="{90866549-A991-4254-BE3A-5A9D287453A1}" presName="parSpace" presStyleCnt="0"/>
      <dgm:spPr/>
    </dgm:pt>
    <dgm:pt modelId="{A9AABAFC-F0E2-4F82-968F-DBEBD6773B72}" type="pres">
      <dgm:prSet presAssocID="{BCF4EC74-9452-4745-8663-9A0D152255C1}" presName="parTxOnly" presStyleLbl="node1" presStyleIdx="1" presStyleCnt="5">
        <dgm:presLayoutVars>
          <dgm:bulletEnabled val="1"/>
        </dgm:presLayoutVars>
      </dgm:prSet>
      <dgm:spPr/>
    </dgm:pt>
    <dgm:pt modelId="{61A55EF8-BBBB-433C-A94E-D7FBB84FE77C}" type="pres">
      <dgm:prSet presAssocID="{3BB75998-A947-44A1-973F-380446796F41}" presName="parSpace" presStyleCnt="0"/>
      <dgm:spPr/>
    </dgm:pt>
    <dgm:pt modelId="{0672D4E4-4A29-43CD-BA7D-128886A3BA72}" type="pres">
      <dgm:prSet presAssocID="{9EE8C537-79FE-42F9-A5ED-4E8E88A59226}" presName="parTxOnly" presStyleLbl="node1" presStyleIdx="2" presStyleCnt="5">
        <dgm:presLayoutVars>
          <dgm:bulletEnabled val="1"/>
        </dgm:presLayoutVars>
      </dgm:prSet>
      <dgm:spPr/>
    </dgm:pt>
    <dgm:pt modelId="{83C262D8-3411-4F37-82F2-D34831E734BE}" type="pres">
      <dgm:prSet presAssocID="{17FCB98C-C534-4F99-9AC4-B0191808F47F}" presName="parSpace" presStyleCnt="0"/>
      <dgm:spPr/>
    </dgm:pt>
    <dgm:pt modelId="{4C03AEA6-8C0B-416A-B719-E6458C78A1F9}" type="pres">
      <dgm:prSet presAssocID="{D1A62611-8B24-46CD-9DAE-3D8E1ED7C116}" presName="parTxOnly" presStyleLbl="node1" presStyleIdx="3" presStyleCnt="5">
        <dgm:presLayoutVars>
          <dgm:bulletEnabled val="1"/>
        </dgm:presLayoutVars>
      </dgm:prSet>
      <dgm:spPr/>
    </dgm:pt>
    <dgm:pt modelId="{266C6AEA-9FC7-4806-91C3-3F9A199B3261}" type="pres">
      <dgm:prSet presAssocID="{E1574809-21F5-4A30-942C-C289C8005ACC}" presName="parSpace" presStyleCnt="0"/>
      <dgm:spPr/>
    </dgm:pt>
    <dgm:pt modelId="{9E5C8676-AEC3-45F9-B31E-0D4D12105507}" type="pres">
      <dgm:prSet presAssocID="{A7CC06E6-3EC9-4ACF-AF67-CFD3D9C519DB}" presName="parTxOnly" presStyleLbl="node1" presStyleIdx="4" presStyleCnt="5">
        <dgm:presLayoutVars>
          <dgm:bulletEnabled val="1"/>
        </dgm:presLayoutVars>
      </dgm:prSet>
      <dgm:spPr/>
    </dgm:pt>
  </dgm:ptLst>
  <dgm:cxnLst>
    <dgm:cxn modelId="{A8FB1A07-5C32-4F0D-ABD3-97EF76C3D7E3}" type="presOf" srcId="{F8B69764-1F3F-404B-B70F-16A7F1B6417F}" destId="{58AC39CA-069F-49FE-A5FF-B2C955AD8DBA}" srcOrd="0" destOrd="0" presId="urn:microsoft.com/office/officeart/2005/8/layout/hChevron3"/>
    <dgm:cxn modelId="{007C673C-6D2A-4CE0-82C4-D2716D687ABA}" srcId="{7A4F90A1-2D7A-4124-BA0B-BF88B850120A}" destId="{F8B69764-1F3F-404B-B70F-16A7F1B6417F}" srcOrd="0" destOrd="0" parTransId="{7C9DC69A-DE0A-4CB9-AF23-FDEBFA8D99E8}" sibTransId="{90866549-A991-4254-BE3A-5A9D287453A1}"/>
    <dgm:cxn modelId="{5D223E5E-3097-4247-9CAB-F4426DC1EF8A}" type="presOf" srcId="{7A4F90A1-2D7A-4124-BA0B-BF88B850120A}" destId="{0F9E4C3B-2E1C-49CF-8C2C-39739927826D}" srcOrd="0" destOrd="0" presId="urn:microsoft.com/office/officeart/2005/8/layout/hChevron3"/>
    <dgm:cxn modelId="{7F622AA2-8F1F-48FB-9417-456E4E1D2352}" type="presOf" srcId="{A7CC06E6-3EC9-4ACF-AF67-CFD3D9C519DB}" destId="{9E5C8676-AEC3-45F9-B31E-0D4D12105507}" srcOrd="0" destOrd="0" presId="urn:microsoft.com/office/officeart/2005/8/layout/hChevron3"/>
    <dgm:cxn modelId="{C0079FA9-3040-4E40-8AB2-963204612927}" srcId="{7A4F90A1-2D7A-4124-BA0B-BF88B850120A}" destId="{D1A62611-8B24-46CD-9DAE-3D8E1ED7C116}" srcOrd="3" destOrd="0" parTransId="{5E10F1D8-AB6B-41E1-91E3-FE3BBBA12C76}" sibTransId="{E1574809-21F5-4A30-942C-C289C8005ACC}"/>
    <dgm:cxn modelId="{528EB5AA-C91A-4DC5-A2B3-2BD458E335AF}" type="presOf" srcId="{9EE8C537-79FE-42F9-A5ED-4E8E88A59226}" destId="{0672D4E4-4A29-43CD-BA7D-128886A3BA72}" srcOrd="0" destOrd="0" presId="urn:microsoft.com/office/officeart/2005/8/layout/hChevron3"/>
    <dgm:cxn modelId="{C039D0AA-BB3A-4C90-9F01-0DD2C85CC3C5}" srcId="{7A4F90A1-2D7A-4124-BA0B-BF88B850120A}" destId="{9EE8C537-79FE-42F9-A5ED-4E8E88A59226}" srcOrd="2" destOrd="0" parTransId="{20ADFDEB-E9E1-4FBC-BAA7-5B5C9DC60592}" sibTransId="{17FCB98C-C534-4F99-9AC4-B0191808F47F}"/>
    <dgm:cxn modelId="{39AB24C1-D4ED-4237-941C-C511B904B175}" type="presOf" srcId="{BCF4EC74-9452-4745-8663-9A0D152255C1}" destId="{A9AABAFC-F0E2-4F82-968F-DBEBD6773B72}" srcOrd="0" destOrd="0" presId="urn:microsoft.com/office/officeart/2005/8/layout/hChevron3"/>
    <dgm:cxn modelId="{2C0EFACB-2EFB-418A-A15F-0D73362FB923}" srcId="{7A4F90A1-2D7A-4124-BA0B-BF88B850120A}" destId="{BCF4EC74-9452-4745-8663-9A0D152255C1}" srcOrd="1" destOrd="0" parTransId="{ABE8A99E-1980-4DBD-BAA7-5C887163C3FA}" sibTransId="{3BB75998-A947-44A1-973F-380446796F41}"/>
    <dgm:cxn modelId="{3CCFFCFA-9CC0-42ED-96DA-E4DD6E68755D}" srcId="{7A4F90A1-2D7A-4124-BA0B-BF88B850120A}" destId="{A7CC06E6-3EC9-4ACF-AF67-CFD3D9C519DB}" srcOrd="4" destOrd="0" parTransId="{E9DABACB-1E33-4EE5-A184-46FEA1FCABE8}" sibTransId="{A21A032F-7A62-46C1-95F5-4D2ED3E1FEE4}"/>
    <dgm:cxn modelId="{D9B10BFC-F38D-44DD-825A-CB4D911B13CE}" type="presOf" srcId="{D1A62611-8B24-46CD-9DAE-3D8E1ED7C116}" destId="{4C03AEA6-8C0B-416A-B719-E6458C78A1F9}" srcOrd="0" destOrd="0" presId="urn:microsoft.com/office/officeart/2005/8/layout/hChevron3"/>
    <dgm:cxn modelId="{9D246449-12BD-42A8-B4F7-F37ECE26D5A8}" type="presParOf" srcId="{0F9E4C3B-2E1C-49CF-8C2C-39739927826D}" destId="{58AC39CA-069F-49FE-A5FF-B2C955AD8DBA}" srcOrd="0" destOrd="0" presId="urn:microsoft.com/office/officeart/2005/8/layout/hChevron3"/>
    <dgm:cxn modelId="{3103DD80-E29B-43F1-9F5C-828A50000740}" type="presParOf" srcId="{0F9E4C3B-2E1C-49CF-8C2C-39739927826D}" destId="{6FA09188-795F-492A-AB5E-2C5905368A2A}" srcOrd="1" destOrd="0" presId="urn:microsoft.com/office/officeart/2005/8/layout/hChevron3"/>
    <dgm:cxn modelId="{9D5D854C-9A04-422A-9660-8742F5DA6FBF}" type="presParOf" srcId="{0F9E4C3B-2E1C-49CF-8C2C-39739927826D}" destId="{A9AABAFC-F0E2-4F82-968F-DBEBD6773B72}" srcOrd="2" destOrd="0" presId="urn:microsoft.com/office/officeart/2005/8/layout/hChevron3"/>
    <dgm:cxn modelId="{465FF00A-3A08-4F32-B35A-878B088041CA}" type="presParOf" srcId="{0F9E4C3B-2E1C-49CF-8C2C-39739927826D}" destId="{61A55EF8-BBBB-433C-A94E-D7FBB84FE77C}" srcOrd="3" destOrd="0" presId="urn:microsoft.com/office/officeart/2005/8/layout/hChevron3"/>
    <dgm:cxn modelId="{3EF8D2D3-BD7D-454C-8ECF-6B25D022CA1A}" type="presParOf" srcId="{0F9E4C3B-2E1C-49CF-8C2C-39739927826D}" destId="{0672D4E4-4A29-43CD-BA7D-128886A3BA72}" srcOrd="4" destOrd="0" presId="urn:microsoft.com/office/officeart/2005/8/layout/hChevron3"/>
    <dgm:cxn modelId="{3816534F-15F6-4CE8-A537-6D5386930D9D}" type="presParOf" srcId="{0F9E4C3B-2E1C-49CF-8C2C-39739927826D}" destId="{83C262D8-3411-4F37-82F2-D34831E734BE}" srcOrd="5" destOrd="0" presId="urn:microsoft.com/office/officeart/2005/8/layout/hChevron3"/>
    <dgm:cxn modelId="{AC38F13C-B1FA-4E05-B835-182BC523A1DB}" type="presParOf" srcId="{0F9E4C3B-2E1C-49CF-8C2C-39739927826D}" destId="{4C03AEA6-8C0B-416A-B719-E6458C78A1F9}" srcOrd="6" destOrd="0" presId="urn:microsoft.com/office/officeart/2005/8/layout/hChevron3"/>
    <dgm:cxn modelId="{D4022AD9-ECF7-4519-922B-12A631BCFB92}" type="presParOf" srcId="{0F9E4C3B-2E1C-49CF-8C2C-39739927826D}" destId="{266C6AEA-9FC7-4806-91C3-3F9A199B3261}" srcOrd="7" destOrd="0" presId="urn:microsoft.com/office/officeart/2005/8/layout/hChevron3"/>
    <dgm:cxn modelId="{BE26A5E5-3014-4CA8-9940-DC07C4ABB699}" type="presParOf" srcId="{0F9E4C3B-2E1C-49CF-8C2C-39739927826D}" destId="{9E5C8676-AEC3-45F9-B31E-0D4D12105507}" srcOrd="8" destOrd="0" presId="urn:microsoft.com/office/officeart/2005/8/layout/hChevron3"/>
  </dgm:cxnLst>
  <dgm:bg/>
  <dgm:whole/>
  <dgm:extLst>
    <a:ext uri="http://schemas.microsoft.com/office/drawing/2008/diagram">
      <dsp:dataModelExt xmlns:dsp="http://schemas.microsoft.com/office/drawing/2008/diagram" relId="rId5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65FB6-821C-4329-8229-ADC6D450E3F4}">
      <dsp:nvSpPr>
        <dsp:cNvPr id="0" name=""/>
        <dsp:cNvSpPr/>
      </dsp:nvSpPr>
      <dsp:spPr>
        <a:xfrm>
          <a:off x="0" y="21339"/>
          <a:ext cx="6483926" cy="12375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A6047-C0E4-422C-B548-00D781E9F75E}">
      <dsp:nvSpPr>
        <dsp:cNvPr id="0" name=""/>
        <dsp:cNvSpPr/>
      </dsp:nvSpPr>
      <dsp:spPr>
        <a:xfrm>
          <a:off x="374356" y="99788"/>
          <a:ext cx="680647" cy="6806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E1D24D-0A17-45C1-AE5E-603F7C677B72}">
      <dsp:nvSpPr>
        <dsp:cNvPr id="0" name=""/>
        <dsp:cNvSpPr/>
      </dsp:nvSpPr>
      <dsp:spPr>
        <a:xfrm>
          <a:off x="1429359" y="2441"/>
          <a:ext cx="5054566" cy="1237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973" tIns="130973" rIns="130973" bIns="130973" numCol="1" spcCol="1270" anchor="ctr" anchorCtr="0">
          <a:noAutofit/>
        </a:bodyPr>
        <a:lstStyle/>
        <a:p>
          <a:pPr marL="0" lvl="0" indent="0" algn="l" defTabSz="977900">
            <a:lnSpc>
              <a:spcPct val="100000"/>
            </a:lnSpc>
            <a:spcBef>
              <a:spcPct val="0"/>
            </a:spcBef>
            <a:spcAft>
              <a:spcPct val="35000"/>
            </a:spcAft>
            <a:buNone/>
          </a:pPr>
          <a:endParaRPr lang="en-US" sz="2200" kern="1200" dirty="0"/>
        </a:p>
      </dsp:txBody>
      <dsp:txXfrm>
        <a:off x="1429359" y="2441"/>
        <a:ext cx="5054566" cy="1237540"/>
      </dsp:txXfrm>
    </dsp:sp>
    <dsp:sp modelId="{A32ADD60-2416-431C-B1DF-55DF440EA22A}">
      <dsp:nvSpPr>
        <dsp:cNvPr id="0" name=""/>
        <dsp:cNvSpPr/>
      </dsp:nvSpPr>
      <dsp:spPr>
        <a:xfrm>
          <a:off x="0" y="1549367"/>
          <a:ext cx="6483926" cy="12375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5ABC55-774D-4F9F-95B4-68BFB5720CF3}">
      <dsp:nvSpPr>
        <dsp:cNvPr id="0" name=""/>
        <dsp:cNvSpPr/>
      </dsp:nvSpPr>
      <dsp:spPr>
        <a:xfrm>
          <a:off x="374356" y="1689819"/>
          <a:ext cx="680647" cy="6806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DA83F-F305-41D7-9335-5A3F2FEAC43A}">
      <dsp:nvSpPr>
        <dsp:cNvPr id="0" name=""/>
        <dsp:cNvSpPr/>
      </dsp:nvSpPr>
      <dsp:spPr>
        <a:xfrm>
          <a:off x="1429359" y="1549367"/>
          <a:ext cx="5054566" cy="1237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973" tIns="130973" rIns="130973" bIns="130973" numCol="1" spcCol="1270" anchor="ctr" anchorCtr="0">
          <a:noAutofit/>
        </a:bodyPr>
        <a:lstStyle/>
        <a:p>
          <a:pPr marL="0" lvl="0" indent="0" algn="l" defTabSz="977900">
            <a:lnSpc>
              <a:spcPct val="100000"/>
            </a:lnSpc>
            <a:spcBef>
              <a:spcPct val="0"/>
            </a:spcBef>
            <a:spcAft>
              <a:spcPct val="35000"/>
            </a:spcAft>
            <a:buNone/>
          </a:pPr>
          <a:endParaRPr lang="en-US" sz="2200" kern="1200" dirty="0"/>
        </a:p>
      </dsp:txBody>
      <dsp:txXfrm>
        <a:off x="1429359" y="1549367"/>
        <a:ext cx="5054566" cy="1237540"/>
      </dsp:txXfrm>
    </dsp:sp>
    <dsp:sp modelId="{40FC52BC-A22A-4529-A1A2-8B304BBDC9EE}">
      <dsp:nvSpPr>
        <dsp:cNvPr id="0" name=""/>
        <dsp:cNvSpPr/>
      </dsp:nvSpPr>
      <dsp:spPr>
        <a:xfrm>
          <a:off x="0" y="3088855"/>
          <a:ext cx="6483926" cy="12375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6B541-6E48-44AC-89B3-C070907FC323}">
      <dsp:nvSpPr>
        <dsp:cNvPr id="0" name=""/>
        <dsp:cNvSpPr/>
      </dsp:nvSpPr>
      <dsp:spPr>
        <a:xfrm>
          <a:off x="374356" y="3219511"/>
          <a:ext cx="680647" cy="6806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3AE5C-CAB3-4AF5-A0CF-C3BBC554444F}">
      <dsp:nvSpPr>
        <dsp:cNvPr id="0" name=""/>
        <dsp:cNvSpPr/>
      </dsp:nvSpPr>
      <dsp:spPr>
        <a:xfrm>
          <a:off x="1429359" y="3096293"/>
          <a:ext cx="5054566" cy="1237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973" tIns="130973" rIns="130973" bIns="130973" numCol="1" spcCol="1270" anchor="ctr" anchorCtr="0">
          <a:noAutofit/>
        </a:bodyPr>
        <a:lstStyle/>
        <a:p>
          <a:pPr marL="0" lvl="0" indent="0" algn="l" defTabSz="977900">
            <a:lnSpc>
              <a:spcPct val="100000"/>
            </a:lnSpc>
            <a:spcBef>
              <a:spcPct val="0"/>
            </a:spcBef>
            <a:spcAft>
              <a:spcPct val="35000"/>
            </a:spcAft>
            <a:buNone/>
          </a:pPr>
          <a:endParaRPr lang="en-US" sz="2200" kern="1200" dirty="0"/>
        </a:p>
      </dsp:txBody>
      <dsp:txXfrm>
        <a:off x="1429359" y="3096293"/>
        <a:ext cx="5054566" cy="1237540"/>
      </dsp:txXfrm>
    </dsp:sp>
    <dsp:sp modelId="{D660BD39-E912-4566-9231-F59D88A37897}">
      <dsp:nvSpPr>
        <dsp:cNvPr id="0" name=""/>
        <dsp:cNvSpPr/>
      </dsp:nvSpPr>
      <dsp:spPr>
        <a:xfrm>
          <a:off x="0" y="4613431"/>
          <a:ext cx="6483926" cy="12375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932DA-E2B4-4BF9-80B6-15E97017F3DB}">
      <dsp:nvSpPr>
        <dsp:cNvPr id="0" name=""/>
        <dsp:cNvSpPr/>
      </dsp:nvSpPr>
      <dsp:spPr>
        <a:xfrm>
          <a:off x="374356" y="4775061"/>
          <a:ext cx="680647" cy="6806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B7CE1F-B1DA-4D3C-AF98-6AB332B162F2}">
      <dsp:nvSpPr>
        <dsp:cNvPr id="0" name=""/>
        <dsp:cNvSpPr/>
      </dsp:nvSpPr>
      <dsp:spPr>
        <a:xfrm>
          <a:off x="1429359" y="4643219"/>
          <a:ext cx="5054566" cy="1237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973" tIns="130973" rIns="130973" bIns="130973" numCol="1" spcCol="1270" anchor="ctr" anchorCtr="0">
          <a:noAutofit/>
        </a:bodyPr>
        <a:lstStyle/>
        <a:p>
          <a:pPr marL="0" lvl="0" indent="0" algn="l" defTabSz="977900">
            <a:lnSpc>
              <a:spcPct val="100000"/>
            </a:lnSpc>
            <a:spcBef>
              <a:spcPct val="0"/>
            </a:spcBef>
            <a:spcAft>
              <a:spcPct val="35000"/>
            </a:spcAft>
            <a:buNone/>
          </a:pPr>
          <a:endParaRPr lang="en-US" sz="2200" kern="1200" dirty="0"/>
        </a:p>
      </dsp:txBody>
      <dsp:txXfrm>
        <a:off x="1429359" y="4643219"/>
        <a:ext cx="5054566" cy="1237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39CA-069F-49FE-A5FF-B2C955AD8DBA}">
      <dsp:nvSpPr>
        <dsp:cNvPr id="0" name=""/>
        <dsp:cNvSpPr/>
      </dsp:nvSpPr>
      <dsp:spPr>
        <a:xfrm>
          <a:off x="575" y="656302"/>
          <a:ext cx="1121958" cy="448783"/>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IN" sz="800" kern="1200" dirty="0"/>
            <a:t>Clean &amp; wrangle Data</a:t>
          </a:r>
        </a:p>
      </dsp:txBody>
      <dsp:txXfrm>
        <a:off x="575" y="656302"/>
        <a:ext cx="1009762" cy="448783"/>
      </dsp:txXfrm>
    </dsp:sp>
    <dsp:sp modelId="{A9AABAFC-F0E2-4F82-968F-DBEBD6773B72}">
      <dsp:nvSpPr>
        <dsp:cNvPr id="0" name=""/>
        <dsp:cNvSpPr/>
      </dsp:nvSpPr>
      <dsp:spPr>
        <a:xfrm>
          <a:off x="898141" y="656302"/>
          <a:ext cx="1121958" cy="44878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IN" sz="800" kern="1200" dirty="0"/>
            <a:t>Merging datasets</a:t>
          </a:r>
        </a:p>
      </dsp:txBody>
      <dsp:txXfrm>
        <a:off x="1122533" y="656302"/>
        <a:ext cx="673175" cy="448783"/>
      </dsp:txXfrm>
    </dsp:sp>
    <dsp:sp modelId="{0672D4E4-4A29-43CD-BA7D-128886A3BA72}">
      <dsp:nvSpPr>
        <dsp:cNvPr id="0" name=""/>
        <dsp:cNvSpPr/>
      </dsp:nvSpPr>
      <dsp:spPr>
        <a:xfrm>
          <a:off x="1795708" y="656302"/>
          <a:ext cx="1121958" cy="44878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IN" sz="800" kern="1200" dirty="0"/>
            <a:t>Deriving Variables</a:t>
          </a:r>
        </a:p>
      </dsp:txBody>
      <dsp:txXfrm>
        <a:off x="2020100" y="656302"/>
        <a:ext cx="673175" cy="448783"/>
      </dsp:txXfrm>
    </dsp:sp>
    <dsp:sp modelId="{4C03AEA6-8C0B-416A-B719-E6458C78A1F9}">
      <dsp:nvSpPr>
        <dsp:cNvPr id="0" name=""/>
        <dsp:cNvSpPr/>
      </dsp:nvSpPr>
      <dsp:spPr>
        <a:xfrm>
          <a:off x="2693274" y="656302"/>
          <a:ext cx="1121958" cy="44878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IN" sz="800" kern="1200" dirty="0"/>
            <a:t>Grouping, aggregating &amp; Crosstab functions</a:t>
          </a:r>
        </a:p>
      </dsp:txBody>
      <dsp:txXfrm>
        <a:off x="2917666" y="656302"/>
        <a:ext cx="673175" cy="448783"/>
      </dsp:txXfrm>
    </dsp:sp>
    <dsp:sp modelId="{9E5C8676-AEC3-45F9-B31E-0D4D12105507}">
      <dsp:nvSpPr>
        <dsp:cNvPr id="0" name=""/>
        <dsp:cNvSpPr/>
      </dsp:nvSpPr>
      <dsp:spPr>
        <a:xfrm>
          <a:off x="3590841" y="656302"/>
          <a:ext cx="1121958" cy="44878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IN" sz="800" kern="1200" dirty="0"/>
            <a:t>Visualization with Matplotlib &amp; seaborn</a:t>
          </a:r>
        </a:p>
      </dsp:txBody>
      <dsp:txXfrm>
        <a:off x="3815233" y="656302"/>
        <a:ext cx="673175" cy="4487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07.39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8.84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0.63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2.42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3.067"/>
    </inkml:context>
    <inkml:brush xml:id="br0">
      <inkml:brushProperty name="width" value="0.35" units="cm"/>
      <inkml:brushProperty name="height" value="0.35" units="cm"/>
      <inkml:brushProperty name="color" value="#FFFFFF"/>
    </inkml:brush>
  </inkml:definitions>
  <inkml:trace contextRef="#ctx0" brushRef="#br0">0 1 24575,'0'4'0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3.655"/>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4.285"/>
    </inkml:context>
    <inkml:brush xml:id="br0">
      <inkml:brushProperty name="width" value="0.35" units="cm"/>
      <inkml:brushProperty name="height" value="0.35" units="cm"/>
      <inkml:brushProperty name="color" value="#FFFFFF"/>
    </inkml:brush>
  </inkml:definitions>
  <inkml:trace contextRef="#ctx0" brushRef="#br0">0 0 24575,'0'5'0,"0"5"0,0 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4.865"/>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5.81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8.87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29.687"/>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0.56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0.102"/>
    </inkml:context>
    <inkml:brush xml:id="br0">
      <inkml:brushProperty name="width" value="0.35" units="cm"/>
      <inkml:brushProperty name="height" value="0.35" units="cm"/>
      <inkml:brushProperty name="color" value="#FFFFFF"/>
    </inkml:brush>
  </inkml:definitions>
  <inkml:trace contextRef="#ctx0" brushRef="#br0">1 5 24575,'0'-4'0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0.45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0.87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1.72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2.25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2.81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3.64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38.69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2.26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2.79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1.62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3.27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3.78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4.41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4.97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5.53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49.38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5:32:27.007"/>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5:32:27.96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9T05:32:28.71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3.77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4.70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5.490"/>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6.85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7.580"/>
    </inkml:context>
    <inkml:brush xml:id="br0">
      <inkml:brushProperty name="width" value="0.35" units="cm"/>
      <inkml:brushProperty name="height" value="0.35" units="cm"/>
      <inkml:brushProperty name="color" value="#FFFFFF"/>
    </inkml:brush>
  </inkml:definitions>
  <inkml:trace contextRef="#ctx0" brushRef="#br0">0 0 24575,'0'5'0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5T09:24:18.13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9.xml"/><Relationship Id="rId26" Type="http://schemas.openxmlformats.org/officeDocument/2006/relationships/image" Target="../media/image280.png"/><Relationship Id="rId39" Type="http://schemas.openxmlformats.org/officeDocument/2006/relationships/customXml" Target="../ink/ink28.xml"/><Relationship Id="rId21" Type="http://schemas.openxmlformats.org/officeDocument/2006/relationships/customXml" Target="../ink/ink12.xml"/><Relationship Id="rId34" Type="http://schemas.openxmlformats.org/officeDocument/2006/relationships/customXml" Target="../ink/ink23.xml"/><Relationship Id="rId42" Type="http://schemas.openxmlformats.org/officeDocument/2006/relationships/customXml" Target="../ink/ink31.xml"/><Relationship Id="rId47" Type="http://schemas.openxmlformats.org/officeDocument/2006/relationships/image" Target="../media/image14.png"/><Relationship Id="rId50" Type="http://schemas.openxmlformats.org/officeDocument/2006/relationships/diagramData" Target="../diagrams/data2.xml"/><Relationship Id="rId55" Type="http://schemas.openxmlformats.org/officeDocument/2006/relationships/customXml" Target="../ink/ink36.xml"/><Relationship Id="rId7" Type="http://schemas.microsoft.com/office/2007/relationships/diagramDrawing" Target="../diagrams/drawing1.xml"/><Relationship Id="rId2" Type="http://schemas.openxmlformats.org/officeDocument/2006/relationships/hyperlink" Target="https://github.com/sruthysreekanth/Instacart/tree/main/01%20Project%20management" TargetMode="External"/><Relationship Id="rId16" Type="http://schemas.openxmlformats.org/officeDocument/2006/relationships/customXml" Target="../ink/ink8.xml"/><Relationship Id="rId29" Type="http://schemas.openxmlformats.org/officeDocument/2006/relationships/customXml" Target="../ink/ink18.xml"/><Relationship Id="rId11" Type="http://schemas.openxmlformats.org/officeDocument/2006/relationships/customXml" Target="../ink/ink3.xml"/><Relationship Id="rId24" Type="http://schemas.openxmlformats.org/officeDocument/2006/relationships/customXml" Target="../ink/ink14.xml"/><Relationship Id="rId32" Type="http://schemas.openxmlformats.org/officeDocument/2006/relationships/customXml" Target="../ink/ink21.xml"/><Relationship Id="rId37" Type="http://schemas.openxmlformats.org/officeDocument/2006/relationships/customXml" Target="../ink/ink26.xml"/><Relationship Id="rId40" Type="http://schemas.openxmlformats.org/officeDocument/2006/relationships/customXml" Target="../ink/ink29.xml"/><Relationship Id="rId45" Type="http://schemas.openxmlformats.org/officeDocument/2006/relationships/customXml" Target="../ink/ink34.xml"/><Relationship Id="rId53" Type="http://schemas.openxmlformats.org/officeDocument/2006/relationships/diagramColors" Target="../diagrams/colors2.xml"/><Relationship Id="rId58" Type="http://schemas.openxmlformats.org/officeDocument/2006/relationships/customXml" Target="../ink/ink38.xml"/><Relationship Id="rId5" Type="http://schemas.openxmlformats.org/officeDocument/2006/relationships/diagramQuickStyle" Target="../diagrams/quickStyle1.xml"/><Relationship Id="rId19" Type="http://schemas.openxmlformats.org/officeDocument/2006/relationships/customXml" Target="../ink/ink10.xml"/><Relationship Id="rId4" Type="http://schemas.openxmlformats.org/officeDocument/2006/relationships/diagramLayout" Target="../diagrams/layout1.xml"/><Relationship Id="rId9" Type="http://schemas.openxmlformats.org/officeDocument/2006/relationships/image" Target="../media/image250.png"/><Relationship Id="rId14" Type="http://schemas.openxmlformats.org/officeDocument/2006/relationships/customXml" Target="../ink/ink6.xml"/><Relationship Id="rId22" Type="http://schemas.openxmlformats.org/officeDocument/2006/relationships/customXml" Target="../ink/ink13.xml"/><Relationship Id="rId27" Type="http://schemas.openxmlformats.org/officeDocument/2006/relationships/customXml" Target="../ink/ink16.xml"/><Relationship Id="rId30" Type="http://schemas.openxmlformats.org/officeDocument/2006/relationships/customXml" Target="../ink/ink19.xml"/><Relationship Id="rId35" Type="http://schemas.openxmlformats.org/officeDocument/2006/relationships/customXml" Target="../ink/ink24.xml"/><Relationship Id="rId43" Type="http://schemas.openxmlformats.org/officeDocument/2006/relationships/customXml" Target="../ink/ink32.xml"/><Relationship Id="rId48" Type="http://schemas.openxmlformats.org/officeDocument/2006/relationships/hyperlink" Target="https://www.instacart.com/datasets/grocery-shopping-2017" TargetMode="External"/><Relationship Id="rId56" Type="http://schemas.openxmlformats.org/officeDocument/2006/relationships/image" Target="../media/image30.png"/><Relationship Id="rId8" Type="http://schemas.openxmlformats.org/officeDocument/2006/relationships/customXml" Target="../ink/ink1.xml"/><Relationship Id="rId51" Type="http://schemas.openxmlformats.org/officeDocument/2006/relationships/diagramLayout" Target="../diagrams/layout2.xml"/><Relationship Id="rId3" Type="http://schemas.openxmlformats.org/officeDocument/2006/relationships/diagramData" Target="../diagrams/data1.xml"/><Relationship Id="rId12" Type="http://schemas.openxmlformats.org/officeDocument/2006/relationships/customXml" Target="../ink/ink4.xml"/><Relationship Id="rId17" Type="http://schemas.openxmlformats.org/officeDocument/2006/relationships/image" Target="../media/image270.png"/><Relationship Id="rId25" Type="http://schemas.openxmlformats.org/officeDocument/2006/relationships/customXml" Target="../ink/ink15.xml"/><Relationship Id="rId33" Type="http://schemas.openxmlformats.org/officeDocument/2006/relationships/customXml" Target="../ink/ink22.xml"/><Relationship Id="rId38" Type="http://schemas.openxmlformats.org/officeDocument/2006/relationships/customXml" Target="../ink/ink27.xml"/><Relationship Id="rId46" Type="http://schemas.openxmlformats.org/officeDocument/2006/relationships/customXml" Target="../ink/ink35.xml"/><Relationship Id="rId20" Type="http://schemas.openxmlformats.org/officeDocument/2006/relationships/customXml" Target="../ink/ink11.xml"/><Relationship Id="rId41" Type="http://schemas.openxmlformats.org/officeDocument/2006/relationships/customXml" Target="../ink/ink30.xml"/><Relationship Id="rId54" Type="http://schemas.microsoft.com/office/2007/relationships/diagramDrawing" Target="../diagrams/drawing2.xml"/><Relationship Id="rId1" Type="http://schemas.openxmlformats.org/officeDocument/2006/relationships/slideLayout" Target="../slideLayouts/slideLayout2.xml"/><Relationship Id="rId6" Type="http://schemas.openxmlformats.org/officeDocument/2006/relationships/diagramColors" Target="../diagrams/colors1.xml"/><Relationship Id="rId15" Type="http://schemas.openxmlformats.org/officeDocument/2006/relationships/customXml" Target="../ink/ink7.xml"/><Relationship Id="rId23" Type="http://schemas.openxmlformats.org/officeDocument/2006/relationships/image" Target="../media/image260.png"/><Relationship Id="rId28" Type="http://schemas.openxmlformats.org/officeDocument/2006/relationships/customXml" Target="../ink/ink17.xml"/><Relationship Id="rId36" Type="http://schemas.openxmlformats.org/officeDocument/2006/relationships/customXml" Target="../ink/ink25.xml"/><Relationship Id="rId49" Type="http://schemas.openxmlformats.org/officeDocument/2006/relationships/hyperlink" Target="https://s3.amazonaws.com/coach-courses-us/public/courses/data-immersion/A4/A4_Data_Assets/customers.zip" TargetMode="External"/><Relationship Id="rId57" Type="http://schemas.openxmlformats.org/officeDocument/2006/relationships/customXml" Target="../ink/ink37.xml"/><Relationship Id="rId10" Type="http://schemas.openxmlformats.org/officeDocument/2006/relationships/customXml" Target="../ink/ink2.xml"/><Relationship Id="rId31" Type="http://schemas.openxmlformats.org/officeDocument/2006/relationships/customXml" Target="../ink/ink20.xml"/><Relationship Id="rId44" Type="http://schemas.openxmlformats.org/officeDocument/2006/relationships/customXml" Target="../ink/ink33.xml"/><Relationship Id="rId52"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github.com/sruthysreekanth/Instaca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public.tableau.com/app/profile/sruthy.sreekanth" TargetMode="External"/><Relationship Id="rId3" Type="http://schemas.openxmlformats.org/officeDocument/2006/relationships/image" Target="../media/image24.png"/><Relationship Id="rId7" Type="http://schemas.openxmlformats.org/officeDocument/2006/relationships/image" Target="../media/image22.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hyperlink" Target="https://github.com/sruthysreekanth" TargetMode="External"/><Relationship Id="rId5" Type="http://schemas.openxmlformats.org/officeDocument/2006/relationships/image" Target="../media/image25.png"/><Relationship Id="rId4" Type="http://schemas.openxmlformats.org/officeDocument/2006/relationships/hyperlink" Target="https://www.linkedin.com/in/sruthy-sreekanth/" TargetMode="External"/><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9E74B-9747-CA50-7209-4951ECB3003A}"/>
              </a:ext>
            </a:extLst>
          </p:cNvPr>
          <p:cNvSpPr>
            <a:spLocks noGrp="1"/>
          </p:cNvSpPr>
          <p:nvPr>
            <p:ph type="title"/>
          </p:nvPr>
        </p:nvSpPr>
        <p:spPr>
          <a:xfrm>
            <a:off x="617682" y="949915"/>
            <a:ext cx="4176715" cy="4570457"/>
          </a:xfrm>
          <a:effectLst/>
        </p:spPr>
        <p:txBody>
          <a:bodyPr>
            <a:normAutofit/>
          </a:bodyPr>
          <a:lstStyle/>
          <a:p>
            <a:r>
              <a:rPr lang="en-IN" sz="4000" b="1" dirty="0">
                <a:solidFill>
                  <a:schemeClr val="tx1"/>
                </a:solidFill>
                <a:latin typeface="Arial Black" panose="020B0A04020102020204" pitchFamily="34" charset="0"/>
              </a:rPr>
              <a:t>Instacart</a:t>
            </a:r>
            <a:br>
              <a:rPr lang="en-IN" sz="4000" b="1" dirty="0">
                <a:solidFill>
                  <a:schemeClr val="tx1"/>
                </a:solidFill>
                <a:latin typeface="Arial Black" panose="020B0A04020102020204" pitchFamily="34" charset="0"/>
              </a:rPr>
            </a:br>
            <a:r>
              <a:rPr lang="en-IN" sz="1800" b="1" dirty="0">
                <a:solidFill>
                  <a:schemeClr val="tx1"/>
                </a:solidFill>
                <a:latin typeface="+mn-lt"/>
              </a:rPr>
              <a:t>Marketing strategy for an online grocery store</a:t>
            </a:r>
            <a:br>
              <a:rPr lang="en-IN" sz="1800" b="1" dirty="0">
                <a:solidFill>
                  <a:schemeClr val="tx1"/>
                </a:solidFill>
                <a:latin typeface="+mn-lt"/>
              </a:rPr>
            </a:br>
            <a:br>
              <a:rPr lang="en-IN" sz="1800" b="1" dirty="0">
                <a:solidFill>
                  <a:schemeClr val="tx1"/>
                </a:solidFill>
                <a:latin typeface="+mn-lt"/>
              </a:rPr>
            </a:br>
            <a:r>
              <a:rPr lang="en-US" sz="1800" b="1" dirty="0">
                <a:solidFill>
                  <a:schemeClr val="accent1"/>
                </a:solidFill>
                <a:latin typeface="+mn-lt"/>
                <a:hlinkClick r:id="rId2">
                  <a:extLst>
                    <a:ext uri="{A12FA001-AC4F-418D-AE19-62706E023703}">
                      <ahyp:hlinkClr xmlns:ahyp="http://schemas.microsoft.com/office/drawing/2018/hyperlinkcolor" val="tx"/>
                    </a:ext>
                  </a:extLst>
                </a:hlinkClick>
              </a:rPr>
              <a:t>Project Brief</a:t>
            </a:r>
            <a:endParaRPr lang="en-IN" sz="1800" b="1" dirty="0">
              <a:solidFill>
                <a:schemeClr val="tx1"/>
              </a:solidFill>
              <a:latin typeface="Arial Black" panose="020B0A04020102020204" pitchFamily="34" charset="0"/>
            </a:endParaRP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 name="TextBox 4">
            <a:extLst>
              <a:ext uri="{FF2B5EF4-FFF2-40B4-BE49-F238E27FC236}">
                <a16:creationId xmlns:a16="http://schemas.microsoft.com/office/drawing/2014/main" id="{AEEA1E61-3FF5-E39B-3487-30C8552ED161}"/>
              </a:ext>
            </a:extLst>
          </p:cNvPr>
          <p:cNvGraphicFramePr/>
          <p:nvPr>
            <p:extLst>
              <p:ext uri="{D42A27DB-BD31-4B8C-83A1-F6EECF244321}">
                <p14:modId xmlns:p14="http://schemas.microsoft.com/office/powerpoint/2010/main" val="2443247917"/>
              </p:ext>
            </p:extLst>
          </p:nvPr>
        </p:nvGraphicFramePr>
        <p:xfrm>
          <a:off x="5074409" y="383152"/>
          <a:ext cx="6483926" cy="58832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FD26DD3B-97AF-CAE7-66E3-4A8AB1CCB344}"/>
                  </a:ext>
                </a:extLst>
              </p14:cNvPr>
              <p14:cNvContentPartPr/>
              <p14:nvPr/>
            </p14:nvContentPartPr>
            <p14:xfrm>
              <a:off x="4922604" y="2068713"/>
              <a:ext cx="360" cy="360"/>
            </p14:xfrm>
          </p:contentPart>
        </mc:Choice>
        <mc:Fallback xmlns="">
          <p:pic>
            <p:nvPicPr>
              <p:cNvPr id="3" name="Ink 2">
                <a:extLst>
                  <a:ext uri="{FF2B5EF4-FFF2-40B4-BE49-F238E27FC236}">
                    <a16:creationId xmlns:a16="http://schemas.microsoft.com/office/drawing/2014/main" id="{FD26DD3B-97AF-CAE7-66E3-4A8AB1CCB344}"/>
                  </a:ext>
                </a:extLst>
              </p:cNvPr>
              <p:cNvPicPr/>
              <p:nvPr/>
            </p:nvPicPr>
            <p:blipFill>
              <a:blip r:embed="rId9"/>
              <a:stretch>
                <a:fillRect/>
              </a:stretch>
            </p:blipFill>
            <p:spPr>
              <a:xfrm>
                <a:off x="4859604" y="2005713"/>
                <a:ext cx="126000" cy="126000"/>
              </a:xfrm>
              <a:prstGeom prst="rect">
                <a:avLst/>
              </a:prstGeom>
            </p:spPr>
          </p:pic>
        </mc:Fallback>
      </mc:AlternateContent>
      <p:grpSp>
        <p:nvGrpSpPr>
          <p:cNvPr id="15" name="Group 14">
            <a:extLst>
              <a:ext uri="{FF2B5EF4-FFF2-40B4-BE49-F238E27FC236}">
                <a16:creationId xmlns:a16="http://schemas.microsoft.com/office/drawing/2014/main" id="{8271BCF9-227C-9A7F-8D28-7C576DC901DE}"/>
              </a:ext>
            </a:extLst>
          </p:cNvPr>
          <p:cNvGrpSpPr/>
          <p:nvPr/>
        </p:nvGrpSpPr>
        <p:grpSpPr>
          <a:xfrm>
            <a:off x="4904604" y="2133153"/>
            <a:ext cx="46440" cy="185400"/>
            <a:chOff x="4904604" y="2133153"/>
            <a:chExt cx="46440" cy="185400"/>
          </a:xfrm>
        </p:grpSpPr>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E6228B76-27CA-5E5C-B9C7-92A32EB05DBA}"/>
                    </a:ext>
                  </a:extLst>
                </p14:cNvPr>
                <p14:cNvContentPartPr/>
                <p14:nvPr/>
              </p14:nvContentPartPr>
              <p14:xfrm>
                <a:off x="4931964" y="2133153"/>
                <a:ext cx="360" cy="360"/>
              </p14:xfrm>
            </p:contentPart>
          </mc:Choice>
          <mc:Fallback xmlns="">
            <p:pic>
              <p:nvPicPr>
                <p:cNvPr id="6" name="Ink 5">
                  <a:extLst>
                    <a:ext uri="{FF2B5EF4-FFF2-40B4-BE49-F238E27FC236}">
                      <a16:creationId xmlns:a16="http://schemas.microsoft.com/office/drawing/2014/main" id="{E6228B76-27CA-5E5C-B9C7-92A32EB05DBA}"/>
                    </a:ext>
                  </a:extLst>
                </p:cNvPr>
                <p:cNvPicPr/>
                <p:nvPr/>
              </p:nvPicPr>
              <p:blipFill>
                <a:blip r:embed="rId9"/>
                <a:stretch>
                  <a:fillRect/>
                </a:stretch>
              </p:blipFill>
              <p:spPr>
                <a:xfrm>
                  <a:off x="4868964" y="20701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31623C7-265C-7654-8714-AE7FC7331DA4}"/>
                    </a:ext>
                  </a:extLst>
                </p14:cNvPr>
                <p14:cNvContentPartPr/>
                <p14:nvPr/>
              </p14:nvContentPartPr>
              <p14:xfrm>
                <a:off x="4904604" y="2244393"/>
                <a:ext cx="360" cy="360"/>
              </p14:xfrm>
            </p:contentPart>
          </mc:Choice>
          <mc:Fallback xmlns="">
            <p:pic>
              <p:nvPicPr>
                <p:cNvPr id="7" name="Ink 6">
                  <a:extLst>
                    <a:ext uri="{FF2B5EF4-FFF2-40B4-BE49-F238E27FC236}">
                      <a16:creationId xmlns:a16="http://schemas.microsoft.com/office/drawing/2014/main" id="{031623C7-265C-7654-8714-AE7FC7331DA4}"/>
                    </a:ext>
                  </a:extLst>
                </p:cNvPr>
                <p:cNvPicPr/>
                <p:nvPr/>
              </p:nvPicPr>
              <p:blipFill>
                <a:blip r:embed="rId9"/>
                <a:stretch>
                  <a:fillRect/>
                </a:stretch>
              </p:blipFill>
              <p:spPr>
                <a:xfrm>
                  <a:off x="4841604" y="21813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D95002B4-77E4-7E73-035B-FF7809229C25}"/>
                    </a:ext>
                  </a:extLst>
                </p14:cNvPr>
                <p14:cNvContentPartPr/>
                <p14:nvPr/>
              </p14:nvContentPartPr>
              <p14:xfrm>
                <a:off x="4950684" y="2318193"/>
                <a:ext cx="360" cy="360"/>
              </p14:xfrm>
            </p:contentPart>
          </mc:Choice>
          <mc:Fallback xmlns="">
            <p:pic>
              <p:nvPicPr>
                <p:cNvPr id="11" name="Ink 10">
                  <a:extLst>
                    <a:ext uri="{FF2B5EF4-FFF2-40B4-BE49-F238E27FC236}">
                      <a16:creationId xmlns:a16="http://schemas.microsoft.com/office/drawing/2014/main" id="{D95002B4-77E4-7E73-035B-FF7809229C25}"/>
                    </a:ext>
                  </a:extLst>
                </p:cNvPr>
                <p:cNvPicPr/>
                <p:nvPr/>
              </p:nvPicPr>
              <p:blipFill>
                <a:blip r:embed="rId9"/>
                <a:stretch>
                  <a:fillRect/>
                </a:stretch>
              </p:blipFill>
              <p:spPr>
                <a:xfrm>
                  <a:off x="4887684" y="2255193"/>
                  <a:ext cx="126000" cy="126000"/>
                </a:xfrm>
                <a:prstGeom prst="rect">
                  <a:avLst/>
                </a:prstGeom>
              </p:spPr>
            </p:pic>
          </mc:Fallback>
        </mc:AlternateContent>
      </p:grpSp>
      <p:grpSp>
        <p:nvGrpSpPr>
          <p:cNvPr id="17" name="Group 16">
            <a:extLst>
              <a:ext uri="{FF2B5EF4-FFF2-40B4-BE49-F238E27FC236}">
                <a16:creationId xmlns:a16="http://schemas.microsoft.com/office/drawing/2014/main" id="{693D9824-0A64-227B-D67D-D26C76B35A5F}"/>
              </a:ext>
            </a:extLst>
          </p:cNvPr>
          <p:cNvGrpSpPr/>
          <p:nvPr/>
        </p:nvGrpSpPr>
        <p:grpSpPr>
          <a:xfrm>
            <a:off x="4360238" y="3518433"/>
            <a:ext cx="9720" cy="74520"/>
            <a:chOff x="4922604" y="2447433"/>
            <a:chExt cx="9720" cy="74520"/>
          </a:xfrm>
        </p:grpSpPr>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05DEFAC-EA32-AC84-1574-113B255E0FCD}"/>
                    </a:ext>
                  </a:extLst>
                </p14:cNvPr>
                <p14:cNvContentPartPr/>
                <p14:nvPr/>
              </p14:nvContentPartPr>
              <p14:xfrm>
                <a:off x="4922604" y="2521593"/>
                <a:ext cx="360" cy="360"/>
              </p14:xfrm>
            </p:contentPart>
          </mc:Choice>
          <mc:Fallback xmlns="">
            <p:pic>
              <p:nvPicPr>
                <p:cNvPr id="13" name="Ink 12">
                  <a:extLst>
                    <a:ext uri="{FF2B5EF4-FFF2-40B4-BE49-F238E27FC236}">
                      <a16:creationId xmlns:a16="http://schemas.microsoft.com/office/drawing/2014/main" id="{805DEFAC-EA32-AC84-1574-113B255E0FCD}"/>
                    </a:ext>
                  </a:extLst>
                </p:cNvPr>
                <p:cNvPicPr/>
                <p:nvPr/>
              </p:nvPicPr>
              <p:blipFill>
                <a:blip r:embed="rId9"/>
                <a:stretch>
                  <a:fillRect/>
                </a:stretch>
              </p:blipFill>
              <p:spPr>
                <a:xfrm>
                  <a:off x="4859604" y="24585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805E36D6-1051-7798-E9E2-E011782C88E8}"/>
                    </a:ext>
                  </a:extLst>
                </p14:cNvPr>
                <p14:cNvContentPartPr/>
                <p14:nvPr/>
              </p14:nvContentPartPr>
              <p14:xfrm>
                <a:off x="4931964" y="2447433"/>
                <a:ext cx="360" cy="360"/>
              </p14:xfrm>
            </p:contentPart>
          </mc:Choice>
          <mc:Fallback xmlns="">
            <p:pic>
              <p:nvPicPr>
                <p:cNvPr id="16" name="Ink 15">
                  <a:extLst>
                    <a:ext uri="{FF2B5EF4-FFF2-40B4-BE49-F238E27FC236}">
                      <a16:creationId xmlns:a16="http://schemas.microsoft.com/office/drawing/2014/main" id="{805E36D6-1051-7798-E9E2-E011782C88E8}"/>
                    </a:ext>
                  </a:extLst>
                </p:cNvPr>
                <p:cNvPicPr/>
                <p:nvPr/>
              </p:nvPicPr>
              <p:blipFill>
                <a:blip r:embed="rId9"/>
                <a:stretch>
                  <a:fillRect/>
                </a:stretch>
              </p:blipFill>
              <p:spPr>
                <a:xfrm>
                  <a:off x="4868964" y="2384433"/>
                  <a:ext cx="126000" cy="126000"/>
                </a:xfrm>
                <a:prstGeom prst="rect">
                  <a:avLst/>
                </a:prstGeom>
              </p:spPr>
            </p:pic>
          </mc:Fallback>
        </mc:AlternateContent>
      </p:grpSp>
      <p:grpSp>
        <p:nvGrpSpPr>
          <p:cNvPr id="22" name="Group 21">
            <a:extLst>
              <a:ext uri="{FF2B5EF4-FFF2-40B4-BE49-F238E27FC236}">
                <a16:creationId xmlns:a16="http://schemas.microsoft.com/office/drawing/2014/main" id="{A30DE549-BF77-306C-3406-64C10ED6F36E}"/>
              </a:ext>
            </a:extLst>
          </p:cNvPr>
          <p:cNvGrpSpPr/>
          <p:nvPr/>
        </p:nvGrpSpPr>
        <p:grpSpPr>
          <a:xfrm>
            <a:off x="4950684" y="2650833"/>
            <a:ext cx="9360" cy="221760"/>
            <a:chOff x="4950684" y="2650833"/>
            <a:chExt cx="9360" cy="221760"/>
          </a:xfrm>
        </p:grpSpPr>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F177022E-40D7-065B-29B1-85C95DB74CFF}"/>
                    </a:ext>
                  </a:extLst>
                </p14:cNvPr>
                <p14:cNvContentPartPr/>
                <p14:nvPr/>
              </p14:nvContentPartPr>
              <p14:xfrm>
                <a:off x="4959684" y="2650833"/>
                <a:ext cx="360" cy="360"/>
              </p14:xfrm>
            </p:contentPart>
          </mc:Choice>
          <mc:Fallback xmlns="">
            <p:pic>
              <p:nvPicPr>
                <p:cNvPr id="18" name="Ink 17">
                  <a:extLst>
                    <a:ext uri="{FF2B5EF4-FFF2-40B4-BE49-F238E27FC236}">
                      <a16:creationId xmlns:a16="http://schemas.microsoft.com/office/drawing/2014/main" id="{F177022E-40D7-065B-29B1-85C95DB74CFF}"/>
                    </a:ext>
                  </a:extLst>
                </p:cNvPr>
                <p:cNvPicPr/>
                <p:nvPr/>
              </p:nvPicPr>
              <p:blipFill>
                <a:blip r:embed="rId9"/>
                <a:stretch>
                  <a:fillRect/>
                </a:stretch>
              </p:blipFill>
              <p:spPr>
                <a:xfrm>
                  <a:off x="4896684" y="25878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D5177B29-973B-903F-E816-7E4531285CFC}"/>
                    </a:ext>
                  </a:extLst>
                </p14:cNvPr>
                <p14:cNvContentPartPr/>
                <p14:nvPr/>
              </p14:nvContentPartPr>
              <p14:xfrm>
                <a:off x="4950684" y="2752353"/>
                <a:ext cx="360" cy="1800"/>
              </p14:xfrm>
            </p:contentPart>
          </mc:Choice>
          <mc:Fallback xmlns="">
            <p:pic>
              <p:nvPicPr>
                <p:cNvPr id="19" name="Ink 18">
                  <a:extLst>
                    <a:ext uri="{FF2B5EF4-FFF2-40B4-BE49-F238E27FC236}">
                      <a16:creationId xmlns:a16="http://schemas.microsoft.com/office/drawing/2014/main" id="{D5177B29-973B-903F-E816-7E4531285CFC}"/>
                    </a:ext>
                  </a:extLst>
                </p:cNvPr>
                <p:cNvPicPr/>
                <p:nvPr/>
              </p:nvPicPr>
              <p:blipFill>
                <a:blip r:embed="rId17"/>
                <a:stretch>
                  <a:fillRect/>
                </a:stretch>
              </p:blipFill>
              <p:spPr>
                <a:xfrm>
                  <a:off x="4887684" y="2699853"/>
                  <a:ext cx="126000" cy="1065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1AF629C-5EA8-395A-0ED9-99D6D0CA1E0C}"/>
                    </a:ext>
                  </a:extLst>
                </p14:cNvPr>
                <p14:cNvContentPartPr/>
                <p14:nvPr/>
              </p14:nvContentPartPr>
              <p14:xfrm>
                <a:off x="4950684" y="2872233"/>
                <a:ext cx="360" cy="360"/>
              </p14:xfrm>
            </p:contentPart>
          </mc:Choice>
          <mc:Fallback xmlns="">
            <p:pic>
              <p:nvPicPr>
                <p:cNvPr id="20" name="Ink 19">
                  <a:extLst>
                    <a:ext uri="{FF2B5EF4-FFF2-40B4-BE49-F238E27FC236}">
                      <a16:creationId xmlns:a16="http://schemas.microsoft.com/office/drawing/2014/main" id="{01AF629C-5EA8-395A-0ED9-99D6D0CA1E0C}"/>
                    </a:ext>
                  </a:extLst>
                </p:cNvPr>
                <p:cNvPicPr/>
                <p:nvPr/>
              </p:nvPicPr>
              <p:blipFill>
                <a:blip r:embed="rId9"/>
                <a:stretch>
                  <a:fillRect/>
                </a:stretch>
              </p:blipFill>
              <p:spPr>
                <a:xfrm>
                  <a:off x="4887684" y="2809233"/>
                  <a:ext cx="126000" cy="126000"/>
                </a:xfrm>
                <a:prstGeom prst="rect">
                  <a:avLst/>
                </a:prstGeom>
              </p:spPr>
            </p:pic>
          </mc:Fallback>
        </mc:AlternateContent>
      </p:grpSp>
      <p:grpSp>
        <p:nvGrpSpPr>
          <p:cNvPr id="31" name="Group 30">
            <a:extLst>
              <a:ext uri="{FF2B5EF4-FFF2-40B4-BE49-F238E27FC236}">
                <a16:creationId xmlns:a16="http://schemas.microsoft.com/office/drawing/2014/main" id="{6BDF69EF-E9A8-4F0D-376F-A42B3CE3ED28}"/>
              </a:ext>
            </a:extLst>
          </p:cNvPr>
          <p:cNvGrpSpPr/>
          <p:nvPr/>
        </p:nvGrpSpPr>
        <p:grpSpPr>
          <a:xfrm>
            <a:off x="4913604" y="3010833"/>
            <a:ext cx="37440" cy="315720"/>
            <a:chOff x="4913604" y="3010833"/>
            <a:chExt cx="37440" cy="315720"/>
          </a:xfrm>
        </p:grpSpPr>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AE03E8AD-1C83-7BD0-0190-A90895252807}"/>
                    </a:ext>
                  </a:extLst>
                </p14:cNvPr>
                <p14:cNvContentPartPr/>
                <p14:nvPr/>
              </p14:nvContentPartPr>
              <p14:xfrm>
                <a:off x="4913604" y="3010833"/>
                <a:ext cx="360" cy="360"/>
              </p14:xfrm>
            </p:contentPart>
          </mc:Choice>
          <mc:Fallback xmlns="">
            <p:pic>
              <p:nvPicPr>
                <p:cNvPr id="21" name="Ink 20">
                  <a:extLst>
                    <a:ext uri="{FF2B5EF4-FFF2-40B4-BE49-F238E27FC236}">
                      <a16:creationId xmlns:a16="http://schemas.microsoft.com/office/drawing/2014/main" id="{AE03E8AD-1C83-7BD0-0190-A90895252807}"/>
                    </a:ext>
                  </a:extLst>
                </p:cNvPr>
                <p:cNvPicPr/>
                <p:nvPr/>
              </p:nvPicPr>
              <p:blipFill>
                <a:blip r:embed="rId9"/>
                <a:stretch>
                  <a:fillRect/>
                </a:stretch>
              </p:blipFill>
              <p:spPr>
                <a:xfrm>
                  <a:off x="4850604" y="29478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3F9413C5-0F86-85A9-1A32-A902C775EBA5}"/>
                    </a:ext>
                  </a:extLst>
                </p14:cNvPr>
                <p14:cNvContentPartPr/>
                <p14:nvPr/>
              </p14:nvContentPartPr>
              <p14:xfrm>
                <a:off x="4941324" y="3112353"/>
                <a:ext cx="360" cy="360"/>
              </p14:xfrm>
            </p:contentPart>
          </mc:Choice>
          <mc:Fallback xmlns="">
            <p:pic>
              <p:nvPicPr>
                <p:cNvPr id="23" name="Ink 22">
                  <a:extLst>
                    <a:ext uri="{FF2B5EF4-FFF2-40B4-BE49-F238E27FC236}">
                      <a16:creationId xmlns:a16="http://schemas.microsoft.com/office/drawing/2014/main" id="{3F9413C5-0F86-85A9-1A32-A902C775EBA5}"/>
                    </a:ext>
                  </a:extLst>
                </p:cNvPr>
                <p:cNvPicPr/>
                <p:nvPr/>
              </p:nvPicPr>
              <p:blipFill>
                <a:blip r:embed="rId9"/>
                <a:stretch>
                  <a:fillRect/>
                </a:stretch>
              </p:blipFill>
              <p:spPr>
                <a:xfrm>
                  <a:off x="4878324" y="30493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BB16840E-1BCD-2DAF-A056-7F8A6455943D}"/>
                    </a:ext>
                  </a:extLst>
                </p14:cNvPr>
                <p14:cNvContentPartPr/>
                <p14:nvPr/>
              </p14:nvContentPartPr>
              <p14:xfrm>
                <a:off x="4922604" y="3223233"/>
                <a:ext cx="360" cy="360"/>
              </p14:xfrm>
            </p:contentPart>
          </mc:Choice>
          <mc:Fallback xmlns="">
            <p:pic>
              <p:nvPicPr>
                <p:cNvPr id="25" name="Ink 24">
                  <a:extLst>
                    <a:ext uri="{FF2B5EF4-FFF2-40B4-BE49-F238E27FC236}">
                      <a16:creationId xmlns:a16="http://schemas.microsoft.com/office/drawing/2014/main" id="{BB16840E-1BCD-2DAF-A056-7F8A6455943D}"/>
                    </a:ext>
                  </a:extLst>
                </p:cNvPr>
                <p:cNvPicPr/>
                <p:nvPr/>
              </p:nvPicPr>
              <p:blipFill>
                <a:blip r:embed="rId9"/>
                <a:stretch>
                  <a:fillRect/>
                </a:stretch>
              </p:blipFill>
              <p:spPr>
                <a:xfrm>
                  <a:off x="4859604" y="31602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576D1DE8-300A-4B49-DE83-591E8AFAED62}"/>
                    </a:ext>
                  </a:extLst>
                </p14:cNvPr>
                <p14:cNvContentPartPr/>
                <p14:nvPr/>
              </p14:nvContentPartPr>
              <p14:xfrm>
                <a:off x="4950684" y="3324753"/>
                <a:ext cx="360" cy="1800"/>
              </p14:xfrm>
            </p:contentPart>
          </mc:Choice>
          <mc:Fallback xmlns="">
            <p:pic>
              <p:nvPicPr>
                <p:cNvPr id="26" name="Ink 25">
                  <a:extLst>
                    <a:ext uri="{FF2B5EF4-FFF2-40B4-BE49-F238E27FC236}">
                      <a16:creationId xmlns:a16="http://schemas.microsoft.com/office/drawing/2014/main" id="{576D1DE8-300A-4B49-DE83-591E8AFAED62}"/>
                    </a:ext>
                  </a:extLst>
                </p:cNvPr>
                <p:cNvPicPr/>
                <p:nvPr/>
              </p:nvPicPr>
              <p:blipFill>
                <a:blip r:embed="rId23"/>
                <a:stretch>
                  <a:fillRect/>
                </a:stretch>
              </p:blipFill>
              <p:spPr>
                <a:xfrm>
                  <a:off x="4887684" y="3261753"/>
                  <a:ext cx="126000" cy="127440"/>
                </a:xfrm>
                <a:prstGeom prst="rect">
                  <a:avLst/>
                </a:prstGeom>
              </p:spPr>
            </p:pic>
          </mc:Fallback>
        </mc:AlternateContent>
      </p:grpSp>
      <p:grpSp>
        <p:nvGrpSpPr>
          <p:cNvPr id="46" name="Group 45">
            <a:extLst>
              <a:ext uri="{FF2B5EF4-FFF2-40B4-BE49-F238E27FC236}">
                <a16:creationId xmlns:a16="http://schemas.microsoft.com/office/drawing/2014/main" id="{1113B3C7-C00B-52C2-66F2-5A059CD3869A}"/>
              </a:ext>
            </a:extLst>
          </p:cNvPr>
          <p:cNvGrpSpPr/>
          <p:nvPr/>
        </p:nvGrpSpPr>
        <p:grpSpPr>
          <a:xfrm>
            <a:off x="4867524" y="3472713"/>
            <a:ext cx="120600" cy="655920"/>
            <a:chOff x="4867524" y="3472713"/>
            <a:chExt cx="120600" cy="655920"/>
          </a:xfrm>
        </p:grpSpPr>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57D274A7-7C3A-379C-6F50-C4CDDA561085}"/>
                    </a:ext>
                  </a:extLst>
                </p14:cNvPr>
                <p14:cNvContentPartPr/>
                <p14:nvPr/>
              </p14:nvContentPartPr>
              <p14:xfrm>
                <a:off x="4931964" y="3472713"/>
                <a:ext cx="360" cy="360"/>
              </p14:xfrm>
            </p:contentPart>
          </mc:Choice>
          <mc:Fallback xmlns="">
            <p:pic>
              <p:nvPicPr>
                <p:cNvPr id="27" name="Ink 26">
                  <a:extLst>
                    <a:ext uri="{FF2B5EF4-FFF2-40B4-BE49-F238E27FC236}">
                      <a16:creationId xmlns:a16="http://schemas.microsoft.com/office/drawing/2014/main" id="{57D274A7-7C3A-379C-6F50-C4CDDA561085}"/>
                    </a:ext>
                  </a:extLst>
                </p:cNvPr>
                <p:cNvPicPr/>
                <p:nvPr/>
              </p:nvPicPr>
              <p:blipFill>
                <a:blip r:embed="rId9"/>
                <a:stretch>
                  <a:fillRect/>
                </a:stretch>
              </p:blipFill>
              <p:spPr>
                <a:xfrm>
                  <a:off x="4868964" y="34097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DE3F4B81-4800-0C68-4ACF-33E1ACCE7C1D}"/>
                    </a:ext>
                  </a:extLst>
                </p14:cNvPr>
                <p14:cNvContentPartPr/>
                <p14:nvPr/>
              </p14:nvContentPartPr>
              <p14:xfrm>
                <a:off x="4913604" y="3592953"/>
                <a:ext cx="360" cy="11160"/>
              </p14:xfrm>
            </p:contentPart>
          </mc:Choice>
          <mc:Fallback xmlns="">
            <p:pic>
              <p:nvPicPr>
                <p:cNvPr id="28" name="Ink 27">
                  <a:extLst>
                    <a:ext uri="{FF2B5EF4-FFF2-40B4-BE49-F238E27FC236}">
                      <a16:creationId xmlns:a16="http://schemas.microsoft.com/office/drawing/2014/main" id="{DE3F4B81-4800-0C68-4ACF-33E1ACCE7C1D}"/>
                    </a:ext>
                  </a:extLst>
                </p:cNvPr>
                <p:cNvPicPr/>
                <p:nvPr/>
              </p:nvPicPr>
              <p:blipFill>
                <a:blip r:embed="rId26"/>
                <a:stretch>
                  <a:fillRect/>
                </a:stretch>
              </p:blipFill>
              <p:spPr>
                <a:xfrm>
                  <a:off x="4850604" y="3529953"/>
                  <a:ext cx="1260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C43C36B9-5CE1-668D-9E31-D5B367E73CED}"/>
                    </a:ext>
                  </a:extLst>
                </p14:cNvPr>
                <p14:cNvContentPartPr/>
                <p14:nvPr/>
              </p14:nvContentPartPr>
              <p14:xfrm>
                <a:off x="4913604" y="3740553"/>
                <a:ext cx="360" cy="360"/>
              </p14:xfrm>
            </p:contentPart>
          </mc:Choice>
          <mc:Fallback xmlns="">
            <p:pic>
              <p:nvPicPr>
                <p:cNvPr id="29" name="Ink 28">
                  <a:extLst>
                    <a:ext uri="{FF2B5EF4-FFF2-40B4-BE49-F238E27FC236}">
                      <a16:creationId xmlns:a16="http://schemas.microsoft.com/office/drawing/2014/main" id="{C43C36B9-5CE1-668D-9E31-D5B367E73CED}"/>
                    </a:ext>
                  </a:extLst>
                </p:cNvPr>
                <p:cNvPicPr/>
                <p:nvPr/>
              </p:nvPicPr>
              <p:blipFill>
                <a:blip r:embed="rId9"/>
                <a:stretch>
                  <a:fillRect/>
                </a:stretch>
              </p:blipFill>
              <p:spPr>
                <a:xfrm>
                  <a:off x="4850604" y="36775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BFEE9B54-5E88-5944-06DA-0930944DF346}"/>
                    </a:ext>
                  </a:extLst>
                </p14:cNvPr>
                <p14:cNvContentPartPr/>
                <p14:nvPr/>
              </p14:nvContentPartPr>
              <p14:xfrm>
                <a:off x="4913604" y="3703473"/>
                <a:ext cx="360" cy="360"/>
              </p14:xfrm>
            </p:contentPart>
          </mc:Choice>
          <mc:Fallback xmlns="">
            <p:pic>
              <p:nvPicPr>
                <p:cNvPr id="32" name="Ink 31">
                  <a:extLst>
                    <a:ext uri="{FF2B5EF4-FFF2-40B4-BE49-F238E27FC236}">
                      <a16:creationId xmlns:a16="http://schemas.microsoft.com/office/drawing/2014/main" id="{BFEE9B54-5E88-5944-06DA-0930944DF346}"/>
                    </a:ext>
                  </a:extLst>
                </p:cNvPr>
                <p:cNvPicPr/>
                <p:nvPr/>
              </p:nvPicPr>
              <p:blipFill>
                <a:blip r:embed="rId9"/>
                <a:stretch>
                  <a:fillRect/>
                </a:stretch>
              </p:blipFill>
              <p:spPr>
                <a:xfrm>
                  <a:off x="4850604" y="364047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F88191D1-1488-59B5-CEED-9EC9BEEFC166}"/>
                    </a:ext>
                  </a:extLst>
                </p14:cNvPr>
                <p14:cNvContentPartPr/>
                <p14:nvPr/>
              </p14:nvContentPartPr>
              <p14:xfrm>
                <a:off x="4931964" y="4128273"/>
                <a:ext cx="360" cy="360"/>
              </p14:xfrm>
            </p:contentPart>
          </mc:Choice>
          <mc:Fallback xmlns="">
            <p:pic>
              <p:nvPicPr>
                <p:cNvPr id="34" name="Ink 33">
                  <a:extLst>
                    <a:ext uri="{FF2B5EF4-FFF2-40B4-BE49-F238E27FC236}">
                      <a16:creationId xmlns:a16="http://schemas.microsoft.com/office/drawing/2014/main" id="{F88191D1-1488-59B5-CEED-9EC9BEEFC166}"/>
                    </a:ext>
                  </a:extLst>
                </p:cNvPr>
                <p:cNvPicPr/>
                <p:nvPr/>
              </p:nvPicPr>
              <p:blipFill>
                <a:blip r:embed="rId9"/>
                <a:stretch>
                  <a:fillRect/>
                </a:stretch>
              </p:blipFill>
              <p:spPr>
                <a:xfrm>
                  <a:off x="4868964" y="406527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ACE233B0-A9BC-13F7-8C3E-BB689A47F00F}"/>
                    </a:ext>
                  </a:extLst>
                </p14:cNvPr>
                <p14:cNvContentPartPr/>
                <p14:nvPr/>
              </p14:nvContentPartPr>
              <p14:xfrm>
                <a:off x="4913604" y="4063833"/>
                <a:ext cx="360" cy="360"/>
              </p14:xfrm>
            </p:contentPart>
          </mc:Choice>
          <mc:Fallback xmlns="">
            <p:pic>
              <p:nvPicPr>
                <p:cNvPr id="35" name="Ink 34">
                  <a:extLst>
                    <a:ext uri="{FF2B5EF4-FFF2-40B4-BE49-F238E27FC236}">
                      <a16:creationId xmlns:a16="http://schemas.microsoft.com/office/drawing/2014/main" id="{ACE233B0-A9BC-13F7-8C3E-BB689A47F00F}"/>
                    </a:ext>
                  </a:extLst>
                </p:cNvPr>
                <p:cNvPicPr/>
                <p:nvPr/>
              </p:nvPicPr>
              <p:blipFill>
                <a:blip r:embed="rId9"/>
                <a:stretch>
                  <a:fillRect/>
                </a:stretch>
              </p:blipFill>
              <p:spPr>
                <a:xfrm>
                  <a:off x="4850604" y="40008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4E3A7EB0-C6DB-E013-E2E6-ECE19B2A4A05}"/>
                    </a:ext>
                  </a:extLst>
                </p14:cNvPr>
                <p14:cNvContentPartPr/>
                <p14:nvPr/>
              </p14:nvContentPartPr>
              <p14:xfrm>
                <a:off x="4885884" y="3997593"/>
                <a:ext cx="360" cy="1800"/>
              </p14:xfrm>
            </p:contentPart>
          </mc:Choice>
          <mc:Fallback xmlns="">
            <p:pic>
              <p:nvPicPr>
                <p:cNvPr id="36" name="Ink 35">
                  <a:extLst>
                    <a:ext uri="{FF2B5EF4-FFF2-40B4-BE49-F238E27FC236}">
                      <a16:creationId xmlns:a16="http://schemas.microsoft.com/office/drawing/2014/main" id="{4E3A7EB0-C6DB-E013-E2E6-ECE19B2A4A05}"/>
                    </a:ext>
                  </a:extLst>
                </p:cNvPr>
                <p:cNvPicPr/>
                <p:nvPr/>
              </p:nvPicPr>
              <p:blipFill>
                <a:blip r:embed="rId23"/>
                <a:stretch>
                  <a:fillRect/>
                </a:stretch>
              </p:blipFill>
              <p:spPr>
                <a:xfrm>
                  <a:off x="4822884" y="3934593"/>
                  <a:ext cx="126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7D4EEB0-B913-4566-D42D-B3338F2845E0}"/>
                    </a:ext>
                  </a:extLst>
                </p14:cNvPr>
                <p14:cNvContentPartPr/>
                <p14:nvPr/>
              </p14:nvContentPartPr>
              <p14:xfrm>
                <a:off x="4876524" y="3952953"/>
                <a:ext cx="360" cy="360"/>
              </p14:xfrm>
            </p:contentPart>
          </mc:Choice>
          <mc:Fallback xmlns="">
            <p:pic>
              <p:nvPicPr>
                <p:cNvPr id="37" name="Ink 36">
                  <a:extLst>
                    <a:ext uri="{FF2B5EF4-FFF2-40B4-BE49-F238E27FC236}">
                      <a16:creationId xmlns:a16="http://schemas.microsoft.com/office/drawing/2014/main" id="{07D4EEB0-B913-4566-D42D-B3338F2845E0}"/>
                    </a:ext>
                  </a:extLst>
                </p:cNvPr>
                <p:cNvPicPr/>
                <p:nvPr/>
              </p:nvPicPr>
              <p:blipFill>
                <a:blip r:embed="rId9"/>
                <a:stretch>
                  <a:fillRect/>
                </a:stretch>
              </p:blipFill>
              <p:spPr>
                <a:xfrm>
                  <a:off x="4813524" y="38899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C1A10CFE-B831-6196-E70D-742904043463}"/>
                    </a:ext>
                  </a:extLst>
                </p14:cNvPr>
                <p14:cNvContentPartPr/>
                <p14:nvPr/>
              </p14:nvContentPartPr>
              <p14:xfrm>
                <a:off x="4867524" y="3906873"/>
                <a:ext cx="360" cy="360"/>
              </p14:xfrm>
            </p:contentPart>
          </mc:Choice>
          <mc:Fallback xmlns="">
            <p:pic>
              <p:nvPicPr>
                <p:cNvPr id="38" name="Ink 37">
                  <a:extLst>
                    <a:ext uri="{FF2B5EF4-FFF2-40B4-BE49-F238E27FC236}">
                      <a16:creationId xmlns:a16="http://schemas.microsoft.com/office/drawing/2014/main" id="{C1A10CFE-B831-6196-E70D-742904043463}"/>
                    </a:ext>
                  </a:extLst>
                </p:cNvPr>
                <p:cNvPicPr/>
                <p:nvPr/>
              </p:nvPicPr>
              <p:blipFill>
                <a:blip r:embed="rId9"/>
                <a:stretch>
                  <a:fillRect/>
                </a:stretch>
              </p:blipFill>
              <p:spPr>
                <a:xfrm>
                  <a:off x="4804524" y="384387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C0D9ACE2-3F50-6159-FB2B-0F28EFD3B08F}"/>
                    </a:ext>
                  </a:extLst>
                </p14:cNvPr>
                <p14:cNvContentPartPr/>
                <p14:nvPr/>
              </p14:nvContentPartPr>
              <p14:xfrm>
                <a:off x="4922604" y="3962313"/>
                <a:ext cx="360" cy="360"/>
              </p14:xfrm>
            </p:contentPart>
          </mc:Choice>
          <mc:Fallback xmlns="">
            <p:pic>
              <p:nvPicPr>
                <p:cNvPr id="40" name="Ink 39">
                  <a:extLst>
                    <a:ext uri="{FF2B5EF4-FFF2-40B4-BE49-F238E27FC236}">
                      <a16:creationId xmlns:a16="http://schemas.microsoft.com/office/drawing/2014/main" id="{C0D9ACE2-3F50-6159-FB2B-0F28EFD3B08F}"/>
                    </a:ext>
                  </a:extLst>
                </p:cNvPr>
                <p:cNvPicPr/>
                <p:nvPr/>
              </p:nvPicPr>
              <p:blipFill>
                <a:blip r:embed="rId9"/>
                <a:stretch>
                  <a:fillRect/>
                </a:stretch>
              </p:blipFill>
              <p:spPr>
                <a:xfrm>
                  <a:off x="4859604" y="38993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8B4BCDB5-54AA-702A-3BEB-DB29EAF131F0}"/>
                    </a:ext>
                  </a:extLst>
                </p14:cNvPr>
                <p14:cNvContentPartPr/>
                <p14:nvPr/>
              </p14:nvContentPartPr>
              <p14:xfrm>
                <a:off x="4904604" y="3906873"/>
                <a:ext cx="360" cy="360"/>
              </p14:xfrm>
            </p:contentPart>
          </mc:Choice>
          <mc:Fallback xmlns="">
            <p:pic>
              <p:nvPicPr>
                <p:cNvPr id="41" name="Ink 40">
                  <a:extLst>
                    <a:ext uri="{FF2B5EF4-FFF2-40B4-BE49-F238E27FC236}">
                      <a16:creationId xmlns:a16="http://schemas.microsoft.com/office/drawing/2014/main" id="{8B4BCDB5-54AA-702A-3BEB-DB29EAF131F0}"/>
                    </a:ext>
                  </a:extLst>
                </p:cNvPr>
                <p:cNvPicPr/>
                <p:nvPr/>
              </p:nvPicPr>
              <p:blipFill>
                <a:blip r:embed="rId9"/>
                <a:stretch>
                  <a:fillRect/>
                </a:stretch>
              </p:blipFill>
              <p:spPr>
                <a:xfrm>
                  <a:off x="4841604" y="384387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8F743F90-D91B-E955-DD5B-2ADE670FBD2A}"/>
                    </a:ext>
                  </a:extLst>
                </p14:cNvPr>
                <p14:cNvContentPartPr/>
                <p14:nvPr/>
              </p14:nvContentPartPr>
              <p14:xfrm>
                <a:off x="4895244" y="3879153"/>
                <a:ext cx="360" cy="360"/>
              </p14:xfrm>
            </p:contentPart>
          </mc:Choice>
          <mc:Fallback xmlns="">
            <p:pic>
              <p:nvPicPr>
                <p:cNvPr id="42" name="Ink 41">
                  <a:extLst>
                    <a:ext uri="{FF2B5EF4-FFF2-40B4-BE49-F238E27FC236}">
                      <a16:creationId xmlns:a16="http://schemas.microsoft.com/office/drawing/2014/main" id="{8F743F90-D91B-E955-DD5B-2ADE670FBD2A}"/>
                    </a:ext>
                  </a:extLst>
                </p:cNvPr>
                <p:cNvPicPr/>
                <p:nvPr/>
              </p:nvPicPr>
              <p:blipFill>
                <a:blip r:embed="rId9"/>
                <a:stretch>
                  <a:fillRect/>
                </a:stretch>
              </p:blipFill>
              <p:spPr>
                <a:xfrm>
                  <a:off x="4832244" y="38161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97DE8CF3-FD25-FF40-ECF5-BF79EE727458}"/>
                    </a:ext>
                  </a:extLst>
                </p14:cNvPr>
                <p14:cNvContentPartPr/>
                <p14:nvPr/>
              </p14:nvContentPartPr>
              <p14:xfrm>
                <a:off x="4895244" y="3869793"/>
                <a:ext cx="360" cy="360"/>
              </p14:xfrm>
            </p:contentPart>
          </mc:Choice>
          <mc:Fallback xmlns="">
            <p:pic>
              <p:nvPicPr>
                <p:cNvPr id="43" name="Ink 42">
                  <a:extLst>
                    <a:ext uri="{FF2B5EF4-FFF2-40B4-BE49-F238E27FC236}">
                      <a16:creationId xmlns:a16="http://schemas.microsoft.com/office/drawing/2014/main" id="{97DE8CF3-FD25-FF40-ECF5-BF79EE727458}"/>
                    </a:ext>
                  </a:extLst>
                </p:cNvPr>
                <p:cNvPicPr/>
                <p:nvPr/>
              </p:nvPicPr>
              <p:blipFill>
                <a:blip r:embed="rId9"/>
                <a:stretch>
                  <a:fillRect/>
                </a:stretch>
              </p:blipFill>
              <p:spPr>
                <a:xfrm>
                  <a:off x="4832244" y="38067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5" name="Ink 44">
                  <a:extLst>
                    <a:ext uri="{FF2B5EF4-FFF2-40B4-BE49-F238E27FC236}">
                      <a16:creationId xmlns:a16="http://schemas.microsoft.com/office/drawing/2014/main" id="{073CB964-E4B6-D870-B89C-BD57CA24D57D}"/>
                    </a:ext>
                  </a:extLst>
                </p14:cNvPr>
                <p14:cNvContentPartPr/>
                <p14:nvPr/>
              </p14:nvContentPartPr>
              <p14:xfrm>
                <a:off x="4987764" y="3823713"/>
                <a:ext cx="360" cy="360"/>
              </p14:xfrm>
            </p:contentPart>
          </mc:Choice>
          <mc:Fallback xmlns="">
            <p:pic>
              <p:nvPicPr>
                <p:cNvPr id="45" name="Ink 44">
                  <a:extLst>
                    <a:ext uri="{FF2B5EF4-FFF2-40B4-BE49-F238E27FC236}">
                      <a16:creationId xmlns:a16="http://schemas.microsoft.com/office/drawing/2014/main" id="{073CB964-E4B6-D870-B89C-BD57CA24D57D}"/>
                    </a:ext>
                  </a:extLst>
                </p:cNvPr>
                <p:cNvPicPr/>
                <p:nvPr/>
              </p:nvPicPr>
              <p:blipFill>
                <a:blip r:embed="rId9"/>
                <a:stretch>
                  <a:fillRect/>
                </a:stretch>
              </p:blipFill>
              <p:spPr>
                <a:xfrm>
                  <a:off x="4924764" y="3760713"/>
                  <a:ext cx="126000" cy="126000"/>
                </a:xfrm>
                <a:prstGeom prst="rect">
                  <a:avLst/>
                </a:prstGeom>
              </p:spPr>
            </p:pic>
          </mc:Fallback>
        </mc:AlternateContent>
      </p:grpSp>
      <p:grpSp>
        <p:nvGrpSpPr>
          <p:cNvPr id="55" name="Group 54">
            <a:extLst>
              <a:ext uri="{FF2B5EF4-FFF2-40B4-BE49-F238E27FC236}">
                <a16:creationId xmlns:a16="http://schemas.microsoft.com/office/drawing/2014/main" id="{003444D1-133C-0B76-DEDE-43CC9CAC478A}"/>
              </a:ext>
            </a:extLst>
          </p:cNvPr>
          <p:cNvGrpSpPr/>
          <p:nvPr/>
        </p:nvGrpSpPr>
        <p:grpSpPr>
          <a:xfrm>
            <a:off x="4931964" y="4248513"/>
            <a:ext cx="9720" cy="222120"/>
            <a:chOff x="4931964" y="4248513"/>
            <a:chExt cx="9720" cy="222120"/>
          </a:xfrm>
        </p:grpSpPr>
        <mc:AlternateContent xmlns:mc="http://schemas.openxmlformats.org/markup-compatibility/2006" xmlns:p14="http://schemas.microsoft.com/office/powerpoint/2010/main">
          <mc:Choice Requires="p14">
            <p:contentPart p14:bwMode="auto" r:id="rId39">
              <p14:nvContentPartPr>
                <p14:cNvPr id="47" name="Ink 46">
                  <a:extLst>
                    <a:ext uri="{FF2B5EF4-FFF2-40B4-BE49-F238E27FC236}">
                      <a16:creationId xmlns:a16="http://schemas.microsoft.com/office/drawing/2014/main" id="{A5FDFCCB-42D8-18B5-A880-7DF42474CE12}"/>
                    </a:ext>
                  </a:extLst>
                </p14:cNvPr>
                <p14:cNvContentPartPr/>
                <p14:nvPr/>
              </p14:nvContentPartPr>
              <p14:xfrm>
                <a:off x="4941324" y="4248513"/>
                <a:ext cx="360" cy="360"/>
              </p14:xfrm>
            </p:contentPart>
          </mc:Choice>
          <mc:Fallback xmlns="">
            <p:pic>
              <p:nvPicPr>
                <p:cNvPr id="47" name="Ink 46">
                  <a:extLst>
                    <a:ext uri="{FF2B5EF4-FFF2-40B4-BE49-F238E27FC236}">
                      <a16:creationId xmlns:a16="http://schemas.microsoft.com/office/drawing/2014/main" id="{A5FDFCCB-42D8-18B5-A880-7DF42474CE12}"/>
                    </a:ext>
                  </a:extLst>
                </p:cNvPr>
                <p:cNvPicPr/>
                <p:nvPr/>
              </p:nvPicPr>
              <p:blipFill>
                <a:blip r:embed="rId9"/>
                <a:stretch>
                  <a:fillRect/>
                </a:stretch>
              </p:blipFill>
              <p:spPr>
                <a:xfrm>
                  <a:off x="4878324" y="41855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8EC23106-5FCB-8205-E6D5-0A13D5FF32FB}"/>
                    </a:ext>
                  </a:extLst>
                </p14:cNvPr>
                <p14:cNvContentPartPr/>
                <p14:nvPr/>
              </p14:nvContentPartPr>
              <p14:xfrm>
                <a:off x="4941324" y="4350033"/>
                <a:ext cx="360" cy="360"/>
              </p14:xfrm>
            </p:contentPart>
          </mc:Choice>
          <mc:Fallback xmlns="">
            <p:pic>
              <p:nvPicPr>
                <p:cNvPr id="48" name="Ink 47">
                  <a:extLst>
                    <a:ext uri="{FF2B5EF4-FFF2-40B4-BE49-F238E27FC236}">
                      <a16:creationId xmlns:a16="http://schemas.microsoft.com/office/drawing/2014/main" id="{8EC23106-5FCB-8205-E6D5-0A13D5FF32FB}"/>
                    </a:ext>
                  </a:extLst>
                </p:cNvPr>
                <p:cNvPicPr/>
                <p:nvPr/>
              </p:nvPicPr>
              <p:blipFill>
                <a:blip r:embed="rId9"/>
                <a:stretch>
                  <a:fillRect/>
                </a:stretch>
              </p:blipFill>
              <p:spPr>
                <a:xfrm>
                  <a:off x="4878324" y="42870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1266281B-71CF-B1F0-0DAC-DD4C8EE3D1F1}"/>
                    </a:ext>
                  </a:extLst>
                </p14:cNvPr>
                <p14:cNvContentPartPr/>
                <p14:nvPr/>
              </p14:nvContentPartPr>
              <p14:xfrm>
                <a:off x="4931964" y="4414833"/>
                <a:ext cx="360" cy="360"/>
              </p14:xfrm>
            </p:contentPart>
          </mc:Choice>
          <mc:Fallback xmlns="">
            <p:pic>
              <p:nvPicPr>
                <p:cNvPr id="49" name="Ink 48">
                  <a:extLst>
                    <a:ext uri="{FF2B5EF4-FFF2-40B4-BE49-F238E27FC236}">
                      <a16:creationId xmlns:a16="http://schemas.microsoft.com/office/drawing/2014/main" id="{1266281B-71CF-B1F0-0DAC-DD4C8EE3D1F1}"/>
                    </a:ext>
                  </a:extLst>
                </p:cNvPr>
                <p:cNvPicPr/>
                <p:nvPr/>
              </p:nvPicPr>
              <p:blipFill>
                <a:blip r:embed="rId9"/>
                <a:stretch>
                  <a:fillRect/>
                </a:stretch>
              </p:blipFill>
              <p:spPr>
                <a:xfrm>
                  <a:off x="4868964" y="43518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28B37825-476F-A99D-17CF-270DB0547B34}"/>
                    </a:ext>
                  </a:extLst>
                </p14:cNvPr>
                <p14:cNvContentPartPr/>
                <p14:nvPr/>
              </p14:nvContentPartPr>
              <p14:xfrm>
                <a:off x="4931964" y="4470273"/>
                <a:ext cx="360" cy="360"/>
              </p14:xfrm>
            </p:contentPart>
          </mc:Choice>
          <mc:Fallback xmlns="">
            <p:pic>
              <p:nvPicPr>
                <p:cNvPr id="50" name="Ink 49">
                  <a:extLst>
                    <a:ext uri="{FF2B5EF4-FFF2-40B4-BE49-F238E27FC236}">
                      <a16:creationId xmlns:a16="http://schemas.microsoft.com/office/drawing/2014/main" id="{28B37825-476F-A99D-17CF-270DB0547B34}"/>
                    </a:ext>
                  </a:extLst>
                </p:cNvPr>
                <p:cNvPicPr/>
                <p:nvPr/>
              </p:nvPicPr>
              <p:blipFill>
                <a:blip r:embed="rId9"/>
                <a:stretch>
                  <a:fillRect/>
                </a:stretch>
              </p:blipFill>
              <p:spPr>
                <a:xfrm>
                  <a:off x="4868964" y="4407273"/>
                  <a:ext cx="126000" cy="126000"/>
                </a:xfrm>
                <a:prstGeom prst="rect">
                  <a:avLst/>
                </a:prstGeom>
              </p:spPr>
            </p:pic>
          </mc:Fallback>
        </mc:AlternateContent>
      </p:grpSp>
      <p:grpSp>
        <p:nvGrpSpPr>
          <p:cNvPr id="57" name="Group 56">
            <a:extLst>
              <a:ext uri="{FF2B5EF4-FFF2-40B4-BE49-F238E27FC236}">
                <a16:creationId xmlns:a16="http://schemas.microsoft.com/office/drawing/2014/main" id="{0A08880F-112E-144D-3C5C-A9006A8446B2}"/>
              </a:ext>
            </a:extLst>
          </p:cNvPr>
          <p:cNvGrpSpPr/>
          <p:nvPr/>
        </p:nvGrpSpPr>
        <p:grpSpPr>
          <a:xfrm>
            <a:off x="4885884" y="4608873"/>
            <a:ext cx="74160" cy="194400"/>
            <a:chOff x="4885884" y="4608873"/>
            <a:chExt cx="74160" cy="194400"/>
          </a:xfrm>
        </p:grpSpPr>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117F03F6-828A-6CA6-A2E2-60166449B10D}"/>
                    </a:ext>
                  </a:extLst>
                </p14:cNvPr>
                <p14:cNvContentPartPr/>
                <p14:nvPr/>
              </p14:nvContentPartPr>
              <p14:xfrm>
                <a:off x="4922604" y="4608873"/>
                <a:ext cx="360" cy="360"/>
              </p14:xfrm>
            </p:contentPart>
          </mc:Choice>
          <mc:Fallback xmlns="">
            <p:pic>
              <p:nvPicPr>
                <p:cNvPr id="51" name="Ink 50">
                  <a:extLst>
                    <a:ext uri="{FF2B5EF4-FFF2-40B4-BE49-F238E27FC236}">
                      <a16:creationId xmlns:a16="http://schemas.microsoft.com/office/drawing/2014/main" id="{117F03F6-828A-6CA6-A2E2-60166449B10D}"/>
                    </a:ext>
                  </a:extLst>
                </p:cNvPr>
                <p:cNvPicPr/>
                <p:nvPr/>
              </p:nvPicPr>
              <p:blipFill>
                <a:blip r:embed="rId9"/>
                <a:stretch>
                  <a:fillRect/>
                </a:stretch>
              </p:blipFill>
              <p:spPr>
                <a:xfrm>
                  <a:off x="4859604" y="454587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2" name="Ink 51">
                  <a:extLst>
                    <a:ext uri="{FF2B5EF4-FFF2-40B4-BE49-F238E27FC236}">
                      <a16:creationId xmlns:a16="http://schemas.microsoft.com/office/drawing/2014/main" id="{CA949932-5976-1219-AD85-590A9AE20E22}"/>
                    </a:ext>
                  </a:extLst>
                </p14:cNvPr>
                <p14:cNvContentPartPr/>
                <p14:nvPr/>
              </p14:nvContentPartPr>
              <p14:xfrm>
                <a:off x="4913604" y="4710393"/>
                <a:ext cx="360" cy="360"/>
              </p14:xfrm>
            </p:contentPart>
          </mc:Choice>
          <mc:Fallback xmlns="">
            <p:pic>
              <p:nvPicPr>
                <p:cNvPr id="52" name="Ink 51">
                  <a:extLst>
                    <a:ext uri="{FF2B5EF4-FFF2-40B4-BE49-F238E27FC236}">
                      <a16:creationId xmlns:a16="http://schemas.microsoft.com/office/drawing/2014/main" id="{CA949932-5976-1219-AD85-590A9AE20E22}"/>
                    </a:ext>
                  </a:extLst>
                </p:cNvPr>
                <p:cNvPicPr/>
                <p:nvPr/>
              </p:nvPicPr>
              <p:blipFill>
                <a:blip r:embed="rId9"/>
                <a:stretch>
                  <a:fillRect/>
                </a:stretch>
              </p:blipFill>
              <p:spPr>
                <a:xfrm>
                  <a:off x="4850604" y="46473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3" name="Ink 52">
                  <a:extLst>
                    <a:ext uri="{FF2B5EF4-FFF2-40B4-BE49-F238E27FC236}">
                      <a16:creationId xmlns:a16="http://schemas.microsoft.com/office/drawing/2014/main" id="{BB208B4B-0197-3B14-43D8-5A9D06088668}"/>
                    </a:ext>
                  </a:extLst>
                </p14:cNvPr>
                <p14:cNvContentPartPr/>
                <p14:nvPr/>
              </p14:nvContentPartPr>
              <p14:xfrm>
                <a:off x="4885884" y="4802913"/>
                <a:ext cx="360" cy="360"/>
              </p14:xfrm>
            </p:contentPart>
          </mc:Choice>
          <mc:Fallback xmlns="">
            <p:pic>
              <p:nvPicPr>
                <p:cNvPr id="53" name="Ink 52">
                  <a:extLst>
                    <a:ext uri="{FF2B5EF4-FFF2-40B4-BE49-F238E27FC236}">
                      <a16:creationId xmlns:a16="http://schemas.microsoft.com/office/drawing/2014/main" id="{BB208B4B-0197-3B14-43D8-5A9D06088668}"/>
                    </a:ext>
                  </a:extLst>
                </p:cNvPr>
                <p:cNvPicPr/>
                <p:nvPr/>
              </p:nvPicPr>
              <p:blipFill>
                <a:blip r:embed="rId9"/>
                <a:stretch>
                  <a:fillRect/>
                </a:stretch>
              </p:blipFill>
              <p:spPr>
                <a:xfrm>
                  <a:off x="4822884" y="47399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6" name="Ink 55">
                  <a:extLst>
                    <a:ext uri="{FF2B5EF4-FFF2-40B4-BE49-F238E27FC236}">
                      <a16:creationId xmlns:a16="http://schemas.microsoft.com/office/drawing/2014/main" id="{239CF410-0E82-E882-E3C0-3D6C0507E67A}"/>
                    </a:ext>
                  </a:extLst>
                </p14:cNvPr>
                <p14:cNvContentPartPr/>
                <p14:nvPr/>
              </p14:nvContentPartPr>
              <p14:xfrm>
                <a:off x="4959684" y="4793553"/>
                <a:ext cx="360" cy="360"/>
              </p14:xfrm>
            </p:contentPart>
          </mc:Choice>
          <mc:Fallback xmlns="">
            <p:pic>
              <p:nvPicPr>
                <p:cNvPr id="56" name="Ink 55">
                  <a:extLst>
                    <a:ext uri="{FF2B5EF4-FFF2-40B4-BE49-F238E27FC236}">
                      <a16:creationId xmlns:a16="http://schemas.microsoft.com/office/drawing/2014/main" id="{239CF410-0E82-E882-E3C0-3D6C0507E67A}"/>
                    </a:ext>
                  </a:extLst>
                </p:cNvPr>
                <p:cNvPicPr/>
                <p:nvPr/>
              </p:nvPicPr>
              <p:blipFill>
                <a:blip r:embed="rId9"/>
                <a:stretch>
                  <a:fillRect/>
                </a:stretch>
              </p:blipFill>
              <p:spPr>
                <a:xfrm>
                  <a:off x="4896684" y="4730553"/>
                  <a:ext cx="126000" cy="126000"/>
                </a:xfrm>
                <a:prstGeom prst="rect">
                  <a:avLst/>
                </a:prstGeom>
              </p:spPr>
            </p:pic>
          </mc:Fallback>
        </mc:AlternateContent>
      </p:grpSp>
      <p:sp>
        <p:nvSpPr>
          <p:cNvPr id="59" name="TextBox 58">
            <a:extLst>
              <a:ext uri="{FF2B5EF4-FFF2-40B4-BE49-F238E27FC236}">
                <a16:creationId xmlns:a16="http://schemas.microsoft.com/office/drawing/2014/main" id="{497464D8-04CC-1365-1A89-5B74CC8DE05C}"/>
              </a:ext>
            </a:extLst>
          </p:cNvPr>
          <p:cNvSpPr txBox="1"/>
          <p:nvPr/>
        </p:nvSpPr>
        <p:spPr>
          <a:xfrm>
            <a:off x="5184008" y="1164567"/>
            <a:ext cx="1380693" cy="523220"/>
          </a:xfrm>
          <a:prstGeom prst="rect">
            <a:avLst/>
          </a:prstGeom>
          <a:noFill/>
        </p:spPr>
        <p:txBody>
          <a:bodyPr wrap="square" rtlCol="0">
            <a:spAutoFit/>
          </a:bodyPr>
          <a:lstStyle/>
          <a:p>
            <a:r>
              <a:rPr lang="en-IN" sz="1400" b="1" dirty="0"/>
              <a:t>Project Goals</a:t>
            </a:r>
            <a:endParaRPr lang="en-IN" sz="1400" dirty="0"/>
          </a:p>
          <a:p>
            <a:endParaRPr lang="en-IN" sz="1400" dirty="0"/>
          </a:p>
        </p:txBody>
      </p:sp>
      <p:sp>
        <p:nvSpPr>
          <p:cNvPr id="60" name="TextBox 59">
            <a:extLst>
              <a:ext uri="{FF2B5EF4-FFF2-40B4-BE49-F238E27FC236}">
                <a16:creationId xmlns:a16="http://schemas.microsoft.com/office/drawing/2014/main" id="{E5424E61-B336-43CF-60F0-CDD1CA84BB98}"/>
              </a:ext>
            </a:extLst>
          </p:cNvPr>
          <p:cNvSpPr txBox="1"/>
          <p:nvPr/>
        </p:nvSpPr>
        <p:spPr>
          <a:xfrm>
            <a:off x="5536650" y="2794339"/>
            <a:ext cx="675408" cy="307777"/>
          </a:xfrm>
          <a:prstGeom prst="rect">
            <a:avLst/>
          </a:prstGeom>
          <a:noFill/>
        </p:spPr>
        <p:txBody>
          <a:bodyPr wrap="square" rtlCol="0">
            <a:spAutoFit/>
          </a:bodyPr>
          <a:lstStyle/>
          <a:p>
            <a:r>
              <a:rPr lang="en-IN" sz="1400" b="1" dirty="0"/>
              <a:t>Data</a:t>
            </a:r>
          </a:p>
        </p:txBody>
      </p:sp>
      <p:sp>
        <p:nvSpPr>
          <p:cNvPr id="61" name="TextBox 60">
            <a:extLst>
              <a:ext uri="{FF2B5EF4-FFF2-40B4-BE49-F238E27FC236}">
                <a16:creationId xmlns:a16="http://schemas.microsoft.com/office/drawing/2014/main" id="{CC54EBA9-A251-86C1-6D70-490F57E9BC99}"/>
              </a:ext>
            </a:extLst>
          </p:cNvPr>
          <p:cNvSpPr txBox="1"/>
          <p:nvPr/>
        </p:nvSpPr>
        <p:spPr>
          <a:xfrm>
            <a:off x="5284734" y="4316384"/>
            <a:ext cx="1141946" cy="307777"/>
          </a:xfrm>
          <a:prstGeom prst="rect">
            <a:avLst/>
          </a:prstGeom>
          <a:noFill/>
        </p:spPr>
        <p:txBody>
          <a:bodyPr wrap="square" rtlCol="0">
            <a:spAutoFit/>
          </a:bodyPr>
          <a:lstStyle/>
          <a:p>
            <a:r>
              <a:rPr lang="en-IN" sz="1400" b="1" dirty="0"/>
              <a:t>Tools used</a:t>
            </a:r>
          </a:p>
        </p:txBody>
      </p:sp>
      <p:sp>
        <p:nvSpPr>
          <p:cNvPr id="62" name="TextBox 61">
            <a:extLst>
              <a:ext uri="{FF2B5EF4-FFF2-40B4-BE49-F238E27FC236}">
                <a16:creationId xmlns:a16="http://schemas.microsoft.com/office/drawing/2014/main" id="{B5E98F6B-8230-82DB-9D34-FE46F21EB69E}"/>
              </a:ext>
            </a:extLst>
          </p:cNvPr>
          <p:cNvSpPr txBox="1"/>
          <p:nvPr/>
        </p:nvSpPr>
        <p:spPr>
          <a:xfrm>
            <a:off x="5461122" y="5884602"/>
            <a:ext cx="634878" cy="307777"/>
          </a:xfrm>
          <a:prstGeom prst="rect">
            <a:avLst/>
          </a:prstGeom>
          <a:noFill/>
        </p:spPr>
        <p:txBody>
          <a:bodyPr wrap="square" rtlCol="0">
            <a:spAutoFit/>
          </a:bodyPr>
          <a:lstStyle/>
          <a:p>
            <a:r>
              <a:rPr lang="en-IN" sz="1400" b="1" dirty="0"/>
              <a:t>Skills</a:t>
            </a:r>
          </a:p>
        </p:txBody>
      </p:sp>
      <p:sp>
        <p:nvSpPr>
          <p:cNvPr id="5" name="Rectangle 4">
            <a:extLst>
              <a:ext uri="{FF2B5EF4-FFF2-40B4-BE49-F238E27FC236}">
                <a16:creationId xmlns:a16="http://schemas.microsoft.com/office/drawing/2014/main" id="{B926C5B4-96CC-7BA6-BD2C-8DDEC166251E}"/>
              </a:ext>
            </a:extLst>
          </p:cNvPr>
          <p:cNvSpPr/>
          <p:nvPr/>
        </p:nvSpPr>
        <p:spPr>
          <a:xfrm>
            <a:off x="2303049" y="1793407"/>
            <a:ext cx="774032" cy="679491"/>
          </a:xfrm>
          <a:prstGeom prst="rect">
            <a:avLst/>
          </a:prstGeom>
          <a:blipFill>
            <a:blip r:embed="rId47">
              <a:extLst>
                <a:ext uri="{28A0092B-C50C-407E-A947-70E740481C1C}">
                  <a14:useLocalDpi xmlns:a14="http://schemas.microsoft.com/office/drawing/2010/main" val="0"/>
                </a:ext>
              </a:extLst>
            </a:blip>
            <a:stretch>
              <a:fillRect l="-19000" r="-19000"/>
            </a:stretch>
          </a:blipFill>
          <a:ln>
            <a:solidFill>
              <a:schemeClr val="tx1">
                <a:alpha val="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10C97974-57BA-F7F0-1F9B-B58E1BA8AFCD}"/>
              </a:ext>
            </a:extLst>
          </p:cNvPr>
          <p:cNvSpPr txBox="1"/>
          <p:nvPr/>
        </p:nvSpPr>
        <p:spPr>
          <a:xfrm>
            <a:off x="6212058" y="537403"/>
            <a:ext cx="5319889"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solidFill>
                  <a:srgbClr val="1F2328"/>
                </a:solidFill>
                <a:effectLst/>
              </a:rPr>
              <a:t>The task is to perform an initial data and exploratory analysis of some of their data in order to provide insights into how this strategy may be implemented to ensure that Instacart targets the proper client profiles with the right products.</a:t>
            </a:r>
            <a:endParaRPr lang="en-IN" sz="1400" dirty="0"/>
          </a:p>
        </p:txBody>
      </p:sp>
      <p:sp>
        <p:nvSpPr>
          <p:cNvPr id="9" name="TextBox 8">
            <a:extLst>
              <a:ext uri="{FF2B5EF4-FFF2-40B4-BE49-F238E27FC236}">
                <a16:creationId xmlns:a16="http://schemas.microsoft.com/office/drawing/2014/main" id="{3FBA19CA-4A9E-35D2-FC29-7F4DFA865487}"/>
              </a:ext>
            </a:extLst>
          </p:cNvPr>
          <p:cNvSpPr txBox="1"/>
          <p:nvPr/>
        </p:nvSpPr>
        <p:spPr>
          <a:xfrm>
            <a:off x="6212058" y="1949909"/>
            <a:ext cx="5208805"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rgbClr val="1F2328"/>
                </a:solidFill>
              </a:rPr>
              <a:t>The dataset comprises of information on the following parameters: Orders, Products &amp; Departments</a:t>
            </a:r>
          </a:p>
          <a:p>
            <a:pPr marL="285750" indent="-285750" algn="just">
              <a:buFont typeface="Arial" panose="020B0604020202020204" pitchFamily="34" charset="0"/>
              <a:buChar char="•"/>
            </a:pPr>
            <a:r>
              <a:rPr lang="en-US" sz="1400" dirty="0">
                <a:solidFill>
                  <a:srgbClr val="1F2328"/>
                </a:solidFill>
              </a:rPr>
              <a:t>The data used is an open-source data by Instacart from 2017 and is available </a:t>
            </a:r>
            <a:r>
              <a:rPr lang="en-US" sz="1400" dirty="0">
                <a:solidFill>
                  <a:schemeClr val="accent6"/>
                </a:solidFill>
                <a:hlinkClick r:id="rId48">
                  <a:extLst>
                    <a:ext uri="{A12FA001-AC4F-418D-AE19-62706E023703}">
                      <ahyp:hlinkClr xmlns:ahyp="http://schemas.microsoft.com/office/drawing/2018/hyperlinkcolor" val="tx"/>
                    </a:ext>
                  </a:extLst>
                </a:hlinkClick>
              </a:rPr>
              <a:t>here</a:t>
            </a:r>
            <a:r>
              <a:rPr lang="en-US" sz="1400" dirty="0">
                <a:solidFill>
                  <a:srgbClr val="1F2328"/>
                </a:solidFill>
              </a:rPr>
              <a:t> and also used a </a:t>
            </a:r>
            <a:r>
              <a:rPr lang="en-US" sz="1400" dirty="0">
                <a:solidFill>
                  <a:schemeClr val="accent6"/>
                </a:solidFill>
                <a:hlinkClick r:id="rId49">
                  <a:extLst>
                    <a:ext uri="{A12FA001-AC4F-418D-AE19-62706E023703}">
                      <ahyp:hlinkClr xmlns:ahyp="http://schemas.microsoft.com/office/drawing/2018/hyperlinkcolor" val="tx"/>
                    </a:ext>
                  </a:extLst>
                </a:hlinkClick>
              </a:rPr>
              <a:t>customer data set</a:t>
            </a:r>
            <a:r>
              <a:rPr lang="en-US" sz="1400" dirty="0">
                <a:solidFill>
                  <a:srgbClr val="1F2328"/>
                </a:solidFill>
              </a:rPr>
              <a:t> created and included for the purpose of this project</a:t>
            </a:r>
          </a:p>
          <a:p>
            <a:endParaRPr lang="en-IN" sz="1400" dirty="0"/>
          </a:p>
        </p:txBody>
      </p:sp>
      <p:sp>
        <p:nvSpPr>
          <p:cNvPr id="24" name="TextBox 23">
            <a:extLst>
              <a:ext uri="{FF2B5EF4-FFF2-40B4-BE49-F238E27FC236}">
                <a16:creationId xmlns:a16="http://schemas.microsoft.com/office/drawing/2014/main" id="{0C18817B-45AA-2953-9A3C-0F7700FD426D}"/>
              </a:ext>
            </a:extLst>
          </p:cNvPr>
          <p:cNvSpPr txBox="1"/>
          <p:nvPr/>
        </p:nvSpPr>
        <p:spPr>
          <a:xfrm>
            <a:off x="6253863" y="3600731"/>
            <a:ext cx="4934310" cy="954107"/>
          </a:xfrm>
          <a:prstGeom prst="rect">
            <a:avLst/>
          </a:prstGeom>
          <a:noFill/>
        </p:spPr>
        <p:txBody>
          <a:bodyPr wrap="square" rtlCol="0">
            <a:spAutoFit/>
          </a:bodyPr>
          <a:lstStyle/>
          <a:p>
            <a:pPr marL="285750" indent="-285750" algn="just">
              <a:buFont typeface="Arial" panose="020B0604020202020204" pitchFamily="34" charset="0"/>
              <a:buChar char="•"/>
            </a:pPr>
            <a:r>
              <a:rPr lang="en-IN" sz="1400" b="0" i="0" dirty="0">
                <a:solidFill>
                  <a:srgbClr val="1F2328"/>
                </a:solidFill>
                <a:effectLst/>
              </a:rPr>
              <a:t>Python, Anaconda, </a:t>
            </a:r>
            <a:r>
              <a:rPr lang="en-IN" sz="1400" b="0" i="0" dirty="0" err="1">
                <a:solidFill>
                  <a:srgbClr val="1F2328"/>
                </a:solidFill>
                <a:effectLst/>
              </a:rPr>
              <a:t>Jupyter</a:t>
            </a:r>
            <a:r>
              <a:rPr lang="en-IN" sz="1400" b="0" i="0" dirty="0">
                <a:solidFill>
                  <a:srgbClr val="1F2328"/>
                </a:solidFill>
                <a:effectLst/>
              </a:rPr>
              <a:t> Notebook</a:t>
            </a:r>
          </a:p>
          <a:p>
            <a:pPr marL="285750" indent="-285750" algn="just">
              <a:buFont typeface="Arial" panose="020B0604020202020204" pitchFamily="34" charset="0"/>
              <a:buChar char="•"/>
            </a:pPr>
            <a:r>
              <a:rPr lang="en-IN" sz="1400" b="0" i="0" dirty="0">
                <a:solidFill>
                  <a:srgbClr val="1F2328"/>
                </a:solidFill>
                <a:effectLst/>
              </a:rPr>
              <a:t>Libraries ( Pandas, </a:t>
            </a:r>
            <a:r>
              <a:rPr lang="en-IN" sz="1400" b="0" i="0" dirty="0" err="1">
                <a:solidFill>
                  <a:srgbClr val="1F2328"/>
                </a:solidFill>
                <a:effectLst/>
              </a:rPr>
              <a:t>Numpy</a:t>
            </a:r>
            <a:r>
              <a:rPr lang="en-IN" sz="1400" dirty="0">
                <a:solidFill>
                  <a:srgbClr val="1F2328"/>
                </a:solidFill>
              </a:rPr>
              <a:t>, </a:t>
            </a:r>
            <a:r>
              <a:rPr lang="en-IN" sz="1400" b="0" i="0" dirty="0">
                <a:solidFill>
                  <a:srgbClr val="1F2328"/>
                </a:solidFill>
                <a:effectLst/>
              </a:rPr>
              <a:t>Seaborn</a:t>
            </a:r>
            <a:r>
              <a:rPr lang="en-IN" sz="1400" dirty="0">
                <a:solidFill>
                  <a:srgbClr val="1F2328"/>
                </a:solidFill>
              </a:rPr>
              <a:t>, </a:t>
            </a:r>
            <a:r>
              <a:rPr lang="en-IN" sz="1400" b="0" i="0" dirty="0">
                <a:solidFill>
                  <a:srgbClr val="1F2328"/>
                </a:solidFill>
                <a:effectLst/>
              </a:rPr>
              <a:t>Matplotlib</a:t>
            </a:r>
            <a:r>
              <a:rPr lang="en-IN" sz="1400" dirty="0">
                <a:solidFill>
                  <a:srgbClr val="1F2328"/>
                </a:solidFill>
              </a:rPr>
              <a:t>, </a:t>
            </a:r>
            <a:r>
              <a:rPr lang="en-IN" sz="1400" b="0" i="0" dirty="0" err="1">
                <a:solidFill>
                  <a:srgbClr val="1F2328"/>
                </a:solidFill>
                <a:effectLst/>
              </a:rPr>
              <a:t>Scipy</a:t>
            </a:r>
            <a:r>
              <a:rPr lang="en-IN" sz="1400" b="0" i="0" dirty="0">
                <a:solidFill>
                  <a:srgbClr val="1F2328"/>
                </a:solidFill>
                <a:effectLst/>
              </a:rPr>
              <a:t>)</a:t>
            </a:r>
            <a:r>
              <a:rPr lang="en-IN" sz="1400" dirty="0">
                <a:solidFill>
                  <a:srgbClr val="1F2328"/>
                </a:solidFill>
              </a:rPr>
              <a:t> </a:t>
            </a:r>
            <a:endParaRPr lang="en-IN" sz="1400" b="0" i="0" dirty="0">
              <a:solidFill>
                <a:srgbClr val="1F2328"/>
              </a:solidFill>
              <a:effectLst/>
            </a:endParaRPr>
          </a:p>
          <a:p>
            <a:pPr marL="285750" indent="-285750" algn="just">
              <a:buFont typeface="Arial" panose="020B0604020202020204" pitchFamily="34" charset="0"/>
              <a:buChar char="•"/>
            </a:pPr>
            <a:r>
              <a:rPr lang="en-IN" sz="1400" dirty="0">
                <a:solidFill>
                  <a:srgbClr val="1F2328"/>
                </a:solidFill>
              </a:rPr>
              <a:t>Excel</a:t>
            </a:r>
            <a:endParaRPr lang="en-IN" sz="1400" b="0" i="0" dirty="0">
              <a:solidFill>
                <a:srgbClr val="1F2328"/>
              </a:solidFill>
              <a:effectLst/>
            </a:endParaRPr>
          </a:p>
          <a:p>
            <a:endParaRPr lang="en-IN" sz="1400" dirty="0"/>
          </a:p>
        </p:txBody>
      </p:sp>
      <p:sp>
        <p:nvSpPr>
          <p:cNvPr id="30" name="TextBox 29">
            <a:extLst>
              <a:ext uri="{FF2B5EF4-FFF2-40B4-BE49-F238E27FC236}">
                <a16:creationId xmlns:a16="http://schemas.microsoft.com/office/drawing/2014/main" id="{D386F7B5-3152-18D5-FC20-6CF5623A61BE}"/>
              </a:ext>
            </a:extLst>
          </p:cNvPr>
          <p:cNvSpPr txBox="1"/>
          <p:nvPr/>
        </p:nvSpPr>
        <p:spPr>
          <a:xfrm>
            <a:off x="6284165" y="5014501"/>
            <a:ext cx="4934310"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Data Wrangling &amp; Merging </a:t>
            </a:r>
          </a:p>
          <a:p>
            <a:pPr marL="285750" indent="-285750" algn="just">
              <a:buFont typeface="Arial" panose="020B0604020202020204" pitchFamily="34" charset="0"/>
              <a:buChar char="•"/>
            </a:pPr>
            <a:r>
              <a:rPr lang="en-US" sz="1400" dirty="0"/>
              <a:t>Deriving Variables </a:t>
            </a:r>
          </a:p>
          <a:p>
            <a:pPr marL="285750" indent="-285750" algn="just">
              <a:buFont typeface="Arial" panose="020B0604020202020204" pitchFamily="34" charset="0"/>
              <a:buChar char="•"/>
            </a:pPr>
            <a:r>
              <a:rPr lang="en-US" sz="1400" dirty="0"/>
              <a:t>Grouping &amp; Aggregating Data  </a:t>
            </a:r>
          </a:p>
          <a:p>
            <a:pPr marL="285750" indent="-285750" algn="just">
              <a:buFont typeface="Arial" panose="020B0604020202020204" pitchFamily="34" charset="0"/>
              <a:buChar char="•"/>
            </a:pPr>
            <a:r>
              <a:rPr lang="en-US" sz="1400" dirty="0"/>
              <a:t>Reporting in Excel &amp; Population Flows </a:t>
            </a:r>
          </a:p>
          <a:p>
            <a:pPr marL="285750" indent="-285750" algn="just">
              <a:buFont typeface="Arial" panose="020B0604020202020204" pitchFamily="34" charset="0"/>
              <a:buChar char="•"/>
            </a:pPr>
            <a:r>
              <a:rPr lang="en-US" sz="1400" dirty="0"/>
              <a:t>Visualization &amp; Storytelling with Matplotlib &amp; seaborn</a:t>
            </a:r>
            <a:endParaRPr lang="en-IN" sz="1400" dirty="0"/>
          </a:p>
        </p:txBody>
      </p:sp>
      <p:graphicFrame>
        <p:nvGraphicFramePr>
          <p:cNvPr id="44" name="Diagram 43">
            <a:extLst>
              <a:ext uri="{FF2B5EF4-FFF2-40B4-BE49-F238E27FC236}">
                <a16:creationId xmlns:a16="http://schemas.microsoft.com/office/drawing/2014/main" id="{0CF1992C-B55D-FBD7-5045-9FC9D10E57CF}"/>
              </a:ext>
            </a:extLst>
          </p:cNvPr>
          <p:cNvGraphicFramePr/>
          <p:nvPr>
            <p:extLst>
              <p:ext uri="{D42A27DB-BD31-4B8C-83A1-F6EECF244321}">
                <p14:modId xmlns:p14="http://schemas.microsoft.com/office/powerpoint/2010/main" val="1738614631"/>
              </p:ext>
            </p:extLst>
          </p:nvPr>
        </p:nvGraphicFramePr>
        <p:xfrm>
          <a:off x="368172" y="4411458"/>
          <a:ext cx="4713375" cy="1761389"/>
        </p:xfrm>
        <a:graphic>
          <a:graphicData uri="http://schemas.openxmlformats.org/drawingml/2006/diagram">
            <dgm:relIds xmlns:dgm="http://schemas.openxmlformats.org/drawingml/2006/diagram" xmlns:r="http://schemas.openxmlformats.org/officeDocument/2006/relationships" r:dm="rId50" r:lo="rId51" r:qs="rId52" r:cs="rId53"/>
          </a:graphicData>
        </a:graphic>
      </p:graphicFrame>
      <p:grpSp>
        <p:nvGrpSpPr>
          <p:cNvPr id="58" name="Group 57">
            <a:extLst>
              <a:ext uri="{FF2B5EF4-FFF2-40B4-BE49-F238E27FC236}">
                <a16:creationId xmlns:a16="http://schemas.microsoft.com/office/drawing/2014/main" id="{DB93DCF0-7966-D0C0-D261-9CB2BD39B067}"/>
              </a:ext>
            </a:extLst>
          </p:cNvPr>
          <p:cNvGrpSpPr/>
          <p:nvPr/>
        </p:nvGrpSpPr>
        <p:grpSpPr>
          <a:xfrm>
            <a:off x="4908145" y="2449657"/>
            <a:ext cx="43560" cy="86760"/>
            <a:chOff x="4908145" y="2449657"/>
            <a:chExt cx="43560" cy="86760"/>
          </a:xfrm>
        </p:grpSpPr>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72392745-E31D-86BC-3641-43F352868C1B}"/>
                    </a:ext>
                  </a:extLst>
                </p14:cNvPr>
                <p14:cNvContentPartPr/>
                <p14:nvPr/>
              </p14:nvContentPartPr>
              <p14:xfrm>
                <a:off x="4951345" y="2449657"/>
                <a:ext cx="360" cy="360"/>
              </p14:xfrm>
            </p:contentPart>
          </mc:Choice>
          <mc:Fallback xmlns="">
            <p:pic>
              <p:nvPicPr>
                <p:cNvPr id="33" name="Ink 32">
                  <a:extLst>
                    <a:ext uri="{FF2B5EF4-FFF2-40B4-BE49-F238E27FC236}">
                      <a16:creationId xmlns:a16="http://schemas.microsoft.com/office/drawing/2014/main" id="{72392745-E31D-86BC-3641-43F352868C1B}"/>
                    </a:ext>
                  </a:extLst>
                </p:cNvPr>
                <p:cNvPicPr/>
                <p:nvPr/>
              </p:nvPicPr>
              <p:blipFill>
                <a:blip r:embed="rId56"/>
                <a:stretch>
                  <a:fillRect/>
                </a:stretch>
              </p:blipFill>
              <p:spPr>
                <a:xfrm>
                  <a:off x="4888705" y="238701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750842A4-C1AF-937E-E8B5-A44B039D2377}"/>
                    </a:ext>
                  </a:extLst>
                </p14:cNvPr>
                <p14:cNvContentPartPr/>
                <p14:nvPr/>
              </p14:nvContentPartPr>
              <p14:xfrm>
                <a:off x="4925425" y="2475577"/>
                <a:ext cx="360" cy="360"/>
              </p14:xfrm>
            </p:contentPart>
          </mc:Choice>
          <mc:Fallback xmlns="">
            <p:pic>
              <p:nvPicPr>
                <p:cNvPr id="39" name="Ink 38">
                  <a:extLst>
                    <a:ext uri="{FF2B5EF4-FFF2-40B4-BE49-F238E27FC236}">
                      <a16:creationId xmlns:a16="http://schemas.microsoft.com/office/drawing/2014/main" id="{750842A4-C1AF-937E-E8B5-A44B039D2377}"/>
                    </a:ext>
                  </a:extLst>
                </p:cNvPr>
                <p:cNvPicPr/>
                <p:nvPr/>
              </p:nvPicPr>
              <p:blipFill>
                <a:blip r:embed="rId56"/>
                <a:stretch>
                  <a:fillRect/>
                </a:stretch>
              </p:blipFill>
              <p:spPr>
                <a:xfrm>
                  <a:off x="4862425" y="241257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4" name="Ink 53">
                  <a:extLst>
                    <a:ext uri="{FF2B5EF4-FFF2-40B4-BE49-F238E27FC236}">
                      <a16:creationId xmlns:a16="http://schemas.microsoft.com/office/drawing/2014/main" id="{82062343-EE4C-33F8-FA99-3F0AEE3DA27A}"/>
                    </a:ext>
                  </a:extLst>
                </p14:cNvPr>
                <p14:cNvContentPartPr/>
                <p14:nvPr/>
              </p14:nvContentPartPr>
              <p14:xfrm>
                <a:off x="4908145" y="2536057"/>
                <a:ext cx="360" cy="360"/>
              </p14:xfrm>
            </p:contentPart>
          </mc:Choice>
          <mc:Fallback xmlns="">
            <p:pic>
              <p:nvPicPr>
                <p:cNvPr id="54" name="Ink 53">
                  <a:extLst>
                    <a:ext uri="{FF2B5EF4-FFF2-40B4-BE49-F238E27FC236}">
                      <a16:creationId xmlns:a16="http://schemas.microsoft.com/office/drawing/2014/main" id="{82062343-EE4C-33F8-FA99-3F0AEE3DA27A}"/>
                    </a:ext>
                  </a:extLst>
                </p:cNvPr>
                <p:cNvPicPr/>
                <p:nvPr/>
              </p:nvPicPr>
              <p:blipFill>
                <a:blip r:embed="rId56"/>
                <a:stretch>
                  <a:fillRect/>
                </a:stretch>
              </p:blipFill>
              <p:spPr>
                <a:xfrm>
                  <a:off x="4845145" y="2473057"/>
                  <a:ext cx="126000" cy="126000"/>
                </a:xfrm>
                <a:prstGeom prst="rect">
                  <a:avLst/>
                </a:prstGeom>
              </p:spPr>
            </p:pic>
          </mc:Fallback>
        </mc:AlternateContent>
      </p:grpSp>
    </p:spTree>
    <p:extLst>
      <p:ext uri="{BB962C8B-B14F-4D97-AF65-F5344CB8AC3E}">
        <p14:creationId xmlns:p14="http://schemas.microsoft.com/office/powerpoint/2010/main" val="475501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308-3143-B7A1-513D-2A53596F03E5}"/>
              </a:ext>
            </a:extLst>
          </p:cNvPr>
          <p:cNvSpPr>
            <a:spLocks noGrp="1"/>
          </p:cNvSpPr>
          <p:nvPr>
            <p:ph type="title"/>
          </p:nvPr>
        </p:nvSpPr>
        <p:spPr>
          <a:xfrm>
            <a:off x="621102" y="74762"/>
            <a:ext cx="10646455" cy="1257300"/>
          </a:xfrm>
        </p:spPr>
        <p:txBody>
          <a:bodyPr>
            <a:normAutofit fontScale="90000"/>
          </a:bodyPr>
          <a:lstStyle/>
          <a:p>
            <a:r>
              <a:rPr lang="en-IN" sz="4000" dirty="0">
                <a:solidFill>
                  <a:schemeClr val="bg1"/>
                </a:solidFill>
                <a:latin typeface="Arial Black" panose="020B0A04020102020204" pitchFamily="34" charset="0"/>
              </a:rPr>
              <a:t>Analysis</a:t>
            </a:r>
            <a:br>
              <a:rPr lang="en-IN" sz="4000" dirty="0">
                <a:solidFill>
                  <a:schemeClr val="bg1"/>
                </a:solidFill>
                <a:latin typeface="Arial Black" panose="020B0A04020102020204" pitchFamily="34" charset="0"/>
              </a:rPr>
            </a:br>
            <a:r>
              <a:rPr lang="en-US" sz="2800" dirty="0">
                <a:solidFill>
                  <a:schemeClr val="bg1"/>
                </a:solidFill>
                <a:latin typeface="Arial Black" panose="020B0A04020102020204" pitchFamily="34" charset="0"/>
              </a:rPr>
              <a:t>What the busiest days of the week and hours of the day?</a:t>
            </a:r>
            <a:endParaRPr lang="en-IN" sz="2800" dirty="0">
              <a:solidFill>
                <a:schemeClr val="bg1"/>
              </a:solidFill>
              <a:latin typeface="Arial Black" panose="020B0A04020102020204" pitchFamily="34" charset="0"/>
            </a:endParaRPr>
          </a:p>
        </p:txBody>
      </p:sp>
      <p:pic>
        <p:nvPicPr>
          <p:cNvPr id="4" name="Picture 3">
            <a:extLst>
              <a:ext uri="{FF2B5EF4-FFF2-40B4-BE49-F238E27FC236}">
                <a16:creationId xmlns:a16="http://schemas.microsoft.com/office/drawing/2014/main" id="{F33FC41C-17AA-6E6A-C496-57E3B62D6F47}"/>
              </a:ext>
            </a:extLst>
          </p:cNvPr>
          <p:cNvPicPr>
            <a:picLocks noChangeAspect="1"/>
          </p:cNvPicPr>
          <p:nvPr/>
        </p:nvPicPr>
        <p:blipFill>
          <a:blip r:embed="rId2"/>
          <a:stretch>
            <a:fillRect/>
          </a:stretch>
        </p:blipFill>
        <p:spPr>
          <a:xfrm>
            <a:off x="1244281" y="1659864"/>
            <a:ext cx="4151013" cy="3087544"/>
          </a:xfrm>
          <a:prstGeom prst="rect">
            <a:avLst/>
          </a:prstGeom>
        </p:spPr>
      </p:pic>
      <p:pic>
        <p:nvPicPr>
          <p:cNvPr id="5" name="Picture 4">
            <a:extLst>
              <a:ext uri="{FF2B5EF4-FFF2-40B4-BE49-F238E27FC236}">
                <a16:creationId xmlns:a16="http://schemas.microsoft.com/office/drawing/2014/main" id="{1561E961-9B80-2C48-1F40-0BC1693B4E04}"/>
              </a:ext>
            </a:extLst>
          </p:cNvPr>
          <p:cNvPicPr>
            <a:picLocks noChangeAspect="1"/>
          </p:cNvPicPr>
          <p:nvPr/>
        </p:nvPicPr>
        <p:blipFill>
          <a:blip r:embed="rId3"/>
          <a:stretch>
            <a:fillRect/>
          </a:stretch>
        </p:blipFill>
        <p:spPr>
          <a:xfrm>
            <a:off x="6446804" y="1652332"/>
            <a:ext cx="4099571" cy="3087543"/>
          </a:xfrm>
          <a:prstGeom prst="rect">
            <a:avLst/>
          </a:prstGeom>
        </p:spPr>
      </p:pic>
      <p:sp>
        <p:nvSpPr>
          <p:cNvPr id="6" name="TextBox 5">
            <a:extLst>
              <a:ext uri="{FF2B5EF4-FFF2-40B4-BE49-F238E27FC236}">
                <a16:creationId xmlns:a16="http://schemas.microsoft.com/office/drawing/2014/main" id="{7E1D1307-1837-F974-7D7E-D9F330959321}"/>
              </a:ext>
            </a:extLst>
          </p:cNvPr>
          <p:cNvSpPr txBox="1"/>
          <p:nvPr/>
        </p:nvSpPr>
        <p:spPr>
          <a:xfrm>
            <a:off x="623893" y="5223728"/>
            <a:ext cx="9922482" cy="523220"/>
          </a:xfrm>
          <a:prstGeom prst="rect">
            <a:avLst/>
          </a:prstGeom>
          <a:noFill/>
        </p:spPr>
        <p:txBody>
          <a:bodyPr wrap="square" rtlCol="0">
            <a:spAutoFit/>
          </a:bodyPr>
          <a:lstStyle/>
          <a:p>
            <a:pPr marL="285750" indent="-285750" algn="just">
              <a:buFont typeface="Arial" panose="020B0604020202020204" pitchFamily="34" charset="0"/>
              <a:buChar char="•"/>
            </a:pPr>
            <a:r>
              <a:rPr lang="en-IN" sz="1400" b="1" dirty="0">
                <a:solidFill>
                  <a:schemeClr val="bg1"/>
                </a:solidFill>
              </a:rPr>
              <a:t>The busiest days of the week</a:t>
            </a:r>
            <a:r>
              <a:rPr lang="en-IN" sz="1400" b="1" baseline="0" dirty="0">
                <a:solidFill>
                  <a:schemeClr val="bg1"/>
                </a:solidFill>
              </a:rPr>
              <a:t> </a:t>
            </a:r>
            <a:r>
              <a:rPr lang="en-IN" sz="1400" b="1" dirty="0">
                <a:solidFill>
                  <a:schemeClr val="bg1"/>
                </a:solidFill>
              </a:rPr>
              <a:t>are Saturday and Sunday</a:t>
            </a:r>
            <a:r>
              <a:rPr lang="en-IN" sz="1400" b="0" dirty="0">
                <a:solidFill>
                  <a:schemeClr val="bg1"/>
                </a:solidFill>
              </a:rPr>
              <a:t>. </a:t>
            </a:r>
          </a:p>
          <a:p>
            <a:pPr marL="285750" indent="-285750" algn="just">
              <a:buFont typeface="Arial" panose="020B0604020202020204" pitchFamily="34" charset="0"/>
              <a:buChar char="•"/>
            </a:pPr>
            <a:r>
              <a:rPr lang="en-IN" sz="1400" b="1" dirty="0">
                <a:solidFill>
                  <a:schemeClr val="bg1"/>
                </a:solidFill>
              </a:rPr>
              <a:t>The hours between 9am and 4pm had the highest number of orders, with 10am being the peak hour for orders</a:t>
            </a:r>
          </a:p>
        </p:txBody>
      </p:sp>
    </p:spTree>
    <p:extLst>
      <p:ext uri="{BB962C8B-B14F-4D97-AF65-F5344CB8AC3E}">
        <p14:creationId xmlns:p14="http://schemas.microsoft.com/office/powerpoint/2010/main" val="49054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698A-B670-861A-57DF-2EC9A9D82D3E}"/>
              </a:ext>
            </a:extLst>
          </p:cNvPr>
          <p:cNvSpPr>
            <a:spLocks noGrp="1"/>
          </p:cNvSpPr>
          <p:nvPr>
            <p:ph type="title"/>
          </p:nvPr>
        </p:nvSpPr>
        <p:spPr>
          <a:xfrm>
            <a:off x="913795" y="100642"/>
            <a:ext cx="10353762" cy="1257300"/>
          </a:xfrm>
        </p:spPr>
        <p:txBody>
          <a:bodyPr>
            <a:normAutofit/>
          </a:bodyPr>
          <a:lstStyle/>
          <a:p>
            <a:r>
              <a:rPr lang="en-US" sz="2800" dirty="0">
                <a:solidFill>
                  <a:schemeClr val="bg1"/>
                </a:solidFill>
                <a:latin typeface="Arial Black" panose="020B0A04020102020204" pitchFamily="34" charset="0"/>
              </a:rPr>
              <a:t>Products that are more popular than others?</a:t>
            </a:r>
            <a:endParaRPr lang="en-IN" sz="2800" dirty="0">
              <a:solidFill>
                <a:schemeClr val="bg1"/>
              </a:solidFill>
              <a:latin typeface="Arial Black" panose="020B0A04020102020204" pitchFamily="34" charset="0"/>
            </a:endParaRPr>
          </a:p>
        </p:txBody>
      </p:sp>
      <p:pic>
        <p:nvPicPr>
          <p:cNvPr id="4" name="Picture 3">
            <a:extLst>
              <a:ext uri="{FF2B5EF4-FFF2-40B4-BE49-F238E27FC236}">
                <a16:creationId xmlns:a16="http://schemas.microsoft.com/office/drawing/2014/main" id="{51A4CD96-A7C8-7B24-5464-9B2FDF8C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15" y="1388901"/>
            <a:ext cx="4857957" cy="32409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0944FB-1D5A-F933-AFD6-0EB156550194}"/>
              </a:ext>
            </a:extLst>
          </p:cNvPr>
          <p:cNvPicPr>
            <a:picLocks noChangeAspect="1"/>
          </p:cNvPicPr>
          <p:nvPr/>
        </p:nvPicPr>
        <p:blipFill>
          <a:blip r:embed="rId3"/>
          <a:stretch>
            <a:fillRect/>
          </a:stretch>
        </p:blipFill>
        <p:spPr>
          <a:xfrm>
            <a:off x="6987230" y="1524506"/>
            <a:ext cx="2797968" cy="2969780"/>
          </a:xfrm>
          <a:prstGeom prst="rect">
            <a:avLst/>
          </a:prstGeom>
        </p:spPr>
      </p:pic>
      <p:sp>
        <p:nvSpPr>
          <p:cNvPr id="10" name="TextBox 9">
            <a:extLst>
              <a:ext uri="{FF2B5EF4-FFF2-40B4-BE49-F238E27FC236}">
                <a16:creationId xmlns:a16="http://schemas.microsoft.com/office/drawing/2014/main" id="{3080A6DE-D370-C2D3-1465-E998B3DA1E3D}"/>
              </a:ext>
            </a:extLst>
          </p:cNvPr>
          <p:cNvSpPr txBox="1"/>
          <p:nvPr/>
        </p:nvSpPr>
        <p:spPr>
          <a:xfrm>
            <a:off x="1438324" y="4895513"/>
            <a:ext cx="7354694" cy="1384995"/>
          </a:xfrm>
          <a:prstGeom prst="rect">
            <a:avLst/>
          </a:prstGeom>
          <a:noFill/>
        </p:spPr>
        <p:txBody>
          <a:bodyPr wrap="square">
            <a:spAutoFit/>
          </a:bodyPr>
          <a:lstStyle/>
          <a:p>
            <a:r>
              <a:rPr lang="en-IN" sz="1400" dirty="0">
                <a:solidFill>
                  <a:schemeClr val="bg1"/>
                </a:solidFill>
              </a:rPr>
              <a:t>The following are the top 5 departments in terms of the frequency of product orders:</a:t>
            </a:r>
          </a:p>
          <a:p>
            <a:pPr marL="285750" indent="-285750">
              <a:buFont typeface="Arial" panose="020B0604020202020204" pitchFamily="34" charset="0"/>
              <a:buChar char="•"/>
            </a:pPr>
            <a:r>
              <a:rPr lang="en-IN" sz="1400" b="1" dirty="0">
                <a:solidFill>
                  <a:schemeClr val="bg1"/>
                </a:solidFill>
              </a:rPr>
              <a:t>Produce</a:t>
            </a:r>
          </a:p>
          <a:p>
            <a:pPr marL="285750" indent="-285750">
              <a:buFont typeface="Arial" panose="020B0604020202020204" pitchFamily="34" charset="0"/>
              <a:buChar char="•"/>
            </a:pPr>
            <a:r>
              <a:rPr lang="en-IN" sz="1400" b="1" dirty="0">
                <a:solidFill>
                  <a:schemeClr val="bg1"/>
                </a:solidFill>
              </a:rPr>
              <a:t>Dairy eggs</a:t>
            </a:r>
          </a:p>
          <a:p>
            <a:pPr marL="285750" indent="-285750">
              <a:buFont typeface="Arial" panose="020B0604020202020204" pitchFamily="34" charset="0"/>
              <a:buChar char="•"/>
            </a:pPr>
            <a:r>
              <a:rPr lang="en-IN" sz="1400" b="1" dirty="0">
                <a:solidFill>
                  <a:schemeClr val="bg1"/>
                </a:solidFill>
              </a:rPr>
              <a:t>Snacks</a:t>
            </a:r>
          </a:p>
          <a:p>
            <a:pPr marL="285750" indent="-285750">
              <a:buFont typeface="Arial" panose="020B0604020202020204" pitchFamily="34" charset="0"/>
              <a:buChar char="•"/>
            </a:pPr>
            <a:r>
              <a:rPr lang="en-IN" sz="1400" b="1" dirty="0">
                <a:solidFill>
                  <a:schemeClr val="bg1"/>
                </a:solidFill>
              </a:rPr>
              <a:t>Beverages</a:t>
            </a:r>
          </a:p>
          <a:p>
            <a:pPr marL="285750" indent="-285750">
              <a:buFont typeface="Arial" panose="020B0604020202020204" pitchFamily="34" charset="0"/>
              <a:buChar char="•"/>
            </a:pPr>
            <a:r>
              <a:rPr lang="en-IN" sz="1400" b="1" dirty="0">
                <a:solidFill>
                  <a:schemeClr val="bg1"/>
                </a:solidFill>
              </a:rPr>
              <a:t>Frozen</a:t>
            </a:r>
          </a:p>
        </p:txBody>
      </p:sp>
    </p:spTree>
    <p:extLst>
      <p:ext uri="{BB962C8B-B14F-4D97-AF65-F5344CB8AC3E}">
        <p14:creationId xmlns:p14="http://schemas.microsoft.com/office/powerpoint/2010/main" val="93652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BC77-BA28-0146-F5C4-DC64C5FA1F0C}"/>
              </a:ext>
            </a:extLst>
          </p:cNvPr>
          <p:cNvSpPr>
            <a:spLocks noGrp="1"/>
          </p:cNvSpPr>
          <p:nvPr>
            <p:ph type="title"/>
          </p:nvPr>
        </p:nvSpPr>
        <p:spPr>
          <a:xfrm>
            <a:off x="603244" y="273172"/>
            <a:ext cx="10353762" cy="612003"/>
          </a:xfrm>
        </p:spPr>
        <p:txBody>
          <a:bodyPr>
            <a:normAutofit fontScale="90000"/>
          </a:bodyPr>
          <a:lstStyle/>
          <a:p>
            <a:r>
              <a:rPr lang="en-IN" sz="4400" dirty="0">
                <a:solidFill>
                  <a:schemeClr val="bg1"/>
                </a:solidFill>
                <a:latin typeface="Arial Black" panose="020B0A04020102020204" pitchFamily="34" charset="0"/>
              </a:rPr>
              <a:t>Orders</a:t>
            </a:r>
            <a:r>
              <a:rPr lang="en-IN" sz="4000" dirty="0">
                <a:solidFill>
                  <a:schemeClr val="bg1"/>
                </a:solidFill>
                <a:latin typeface="Arial Black" panose="020B0A04020102020204" pitchFamily="34" charset="0"/>
              </a:rPr>
              <a:t> by Region</a:t>
            </a:r>
          </a:p>
        </p:txBody>
      </p:sp>
      <p:pic>
        <p:nvPicPr>
          <p:cNvPr id="4" name="Picture 3">
            <a:extLst>
              <a:ext uri="{FF2B5EF4-FFF2-40B4-BE49-F238E27FC236}">
                <a16:creationId xmlns:a16="http://schemas.microsoft.com/office/drawing/2014/main" id="{BEC689FD-F416-F5B6-F769-2489CBB83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70" y="1932220"/>
            <a:ext cx="3912755" cy="31586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1587FD9-0D49-5C39-A0BB-99DE9110E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1932220"/>
            <a:ext cx="3912755" cy="33016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7BEF3D-5470-7219-DC3E-2172BFC3A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9577" y="1932220"/>
            <a:ext cx="3958358" cy="37041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85B42A-F481-6985-9492-AA7D8D523766}"/>
              </a:ext>
            </a:extLst>
          </p:cNvPr>
          <p:cNvSpPr txBox="1"/>
          <p:nvPr/>
        </p:nvSpPr>
        <p:spPr>
          <a:xfrm>
            <a:off x="741872" y="5636397"/>
            <a:ext cx="10584611" cy="738664"/>
          </a:xfrm>
          <a:prstGeom prst="rect">
            <a:avLst/>
          </a:prstGeom>
          <a:noFill/>
        </p:spPr>
        <p:txBody>
          <a:bodyPr wrap="square" rtlCol="0">
            <a:spAutoFit/>
          </a:bodyPr>
          <a:lstStyle/>
          <a:p>
            <a:pPr marL="285750" indent="-285750">
              <a:buFont typeface="Wingdings" panose="05000000000000000000" pitchFamily="2" charset="2"/>
              <a:buChar char="Ø"/>
            </a:pPr>
            <a:r>
              <a:rPr lang="en-IN" sz="1400" b="0" dirty="0">
                <a:solidFill>
                  <a:schemeClr val="bg1"/>
                </a:solidFill>
              </a:rPr>
              <a:t>The </a:t>
            </a:r>
            <a:r>
              <a:rPr lang="en-IN" sz="1400" b="1" dirty="0">
                <a:solidFill>
                  <a:schemeClr val="bg1"/>
                </a:solidFill>
              </a:rPr>
              <a:t>South region </a:t>
            </a:r>
            <a:r>
              <a:rPr lang="en-IN" sz="1400" b="0" dirty="0">
                <a:solidFill>
                  <a:schemeClr val="bg1"/>
                </a:solidFill>
              </a:rPr>
              <a:t>places the most orders, followed by the West region. Northeast</a:t>
            </a:r>
            <a:r>
              <a:rPr lang="en-IN" sz="1400" b="0" baseline="0" dirty="0">
                <a:solidFill>
                  <a:schemeClr val="bg1"/>
                </a:solidFill>
              </a:rPr>
              <a:t> region places the least orders.</a:t>
            </a:r>
            <a:endParaRPr lang="en-IN" sz="1400" b="0" dirty="0">
              <a:solidFill>
                <a:schemeClr val="bg1"/>
              </a:solidFill>
            </a:endParaRPr>
          </a:p>
          <a:p>
            <a:pPr marL="285750" indent="-285750">
              <a:buFont typeface="Wingdings" panose="05000000000000000000" pitchFamily="2" charset="2"/>
              <a:buChar char="Ø"/>
            </a:pPr>
            <a:r>
              <a:rPr lang="en-IN" sz="1400" b="0" dirty="0">
                <a:solidFill>
                  <a:schemeClr val="bg1"/>
                </a:solidFill>
              </a:rPr>
              <a:t>The orders placed across the day, the hours, and the department have not significantly changed buyer's purchasing habits.</a:t>
            </a:r>
          </a:p>
          <a:p>
            <a:endParaRPr lang="en-IN" sz="1400" dirty="0">
              <a:solidFill>
                <a:schemeClr val="bg1"/>
              </a:solidFill>
            </a:endParaRPr>
          </a:p>
        </p:txBody>
      </p:sp>
    </p:spTree>
    <p:extLst>
      <p:ext uri="{BB962C8B-B14F-4D97-AF65-F5344CB8AC3E}">
        <p14:creationId xmlns:p14="http://schemas.microsoft.com/office/powerpoint/2010/main" val="327178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6EF6-99C3-3BF4-0B6F-A785E7F00FE0}"/>
              </a:ext>
            </a:extLst>
          </p:cNvPr>
          <p:cNvSpPr>
            <a:spLocks noGrp="1"/>
          </p:cNvSpPr>
          <p:nvPr>
            <p:ph type="title"/>
          </p:nvPr>
        </p:nvSpPr>
        <p:spPr>
          <a:xfrm>
            <a:off x="97160" y="92021"/>
            <a:ext cx="12094840" cy="1257300"/>
          </a:xfrm>
        </p:spPr>
        <p:txBody>
          <a:bodyPr>
            <a:normAutofit/>
          </a:bodyPr>
          <a:lstStyle/>
          <a:p>
            <a:r>
              <a:rPr lang="en-IN" sz="4000" b="1" dirty="0">
                <a:solidFill>
                  <a:schemeClr val="bg1"/>
                </a:solidFill>
                <a:latin typeface="Arial Black" panose="020B0A04020102020204" pitchFamily="34" charset="0"/>
              </a:rPr>
              <a:t>Insights from Data &amp; Recommendations </a:t>
            </a:r>
            <a:endParaRPr lang="en-IN" sz="4000" dirty="0"/>
          </a:p>
        </p:txBody>
      </p:sp>
      <p:sp>
        <p:nvSpPr>
          <p:cNvPr id="4" name="TextBox 3">
            <a:extLst>
              <a:ext uri="{FF2B5EF4-FFF2-40B4-BE49-F238E27FC236}">
                <a16:creationId xmlns:a16="http://schemas.microsoft.com/office/drawing/2014/main" id="{1EC9BBF9-57C0-AD9F-9114-BCCF98D6E0BA}"/>
              </a:ext>
            </a:extLst>
          </p:cNvPr>
          <p:cNvSpPr txBox="1"/>
          <p:nvPr/>
        </p:nvSpPr>
        <p:spPr>
          <a:xfrm>
            <a:off x="334600" y="1541166"/>
            <a:ext cx="10282687" cy="258532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Arial" panose="020B0604020202020204" pitchFamily="34" charset="0"/>
              <a:buChar char="•"/>
            </a:pPr>
            <a:r>
              <a:rPr lang="en-US" dirty="0">
                <a:solidFill>
                  <a:schemeClr val="bg1"/>
                </a:solidFill>
              </a:rPr>
              <a:t>Busiest days of the week are Saturday and Sunday </a:t>
            </a:r>
          </a:p>
          <a:p>
            <a:pPr marL="285750" indent="-285750">
              <a:buFont typeface="Arial" panose="020B0604020202020204" pitchFamily="34" charset="0"/>
              <a:buChar char="•"/>
            </a:pPr>
            <a:r>
              <a:rPr lang="en-US" dirty="0">
                <a:solidFill>
                  <a:schemeClr val="bg1"/>
                </a:solidFill>
              </a:rPr>
              <a:t>Busiest hours of the day are between 9am to 5pm </a:t>
            </a:r>
          </a:p>
          <a:p>
            <a:pPr marL="285750" indent="-285750">
              <a:buFont typeface="Arial" panose="020B0604020202020204" pitchFamily="34" charset="0"/>
              <a:buChar char="•"/>
            </a:pPr>
            <a:r>
              <a:rPr lang="en-US" dirty="0">
                <a:solidFill>
                  <a:schemeClr val="bg1"/>
                </a:solidFill>
              </a:rPr>
              <a:t>Top performing departments are Produce and Dairy Eggs</a:t>
            </a:r>
          </a:p>
          <a:p>
            <a:pPr marL="285750" indent="-285750">
              <a:buFont typeface="Arial" panose="020B0604020202020204" pitchFamily="34" charset="0"/>
              <a:buChar char="•"/>
            </a:pPr>
            <a:r>
              <a:rPr lang="en-US" dirty="0">
                <a:solidFill>
                  <a:schemeClr val="bg1"/>
                </a:solidFill>
              </a:rPr>
              <a:t>Southern region has the highest amount of purchasing orders</a:t>
            </a:r>
          </a:p>
          <a:p>
            <a:pPr marL="285750" indent="-285750">
              <a:buFont typeface="Arial" panose="020B0604020202020204" pitchFamily="34" charset="0"/>
              <a:buChar char="•"/>
            </a:pPr>
            <a:r>
              <a:rPr lang="en-US" dirty="0">
                <a:solidFill>
                  <a:schemeClr val="bg1"/>
                </a:solidFill>
              </a:rPr>
              <a:t>To encourage people to keep using Instacart's services, a loyalty/rewards program needs to be established. Based on the factors mentioned, it is also recommended to improve advertising and promotions. </a:t>
            </a:r>
          </a:p>
          <a:p>
            <a:pPr marL="285750" indent="-285750">
              <a:buFont typeface="Arial" panose="020B0604020202020204" pitchFamily="34" charset="0"/>
              <a:buChar char="•"/>
            </a:pPr>
            <a:r>
              <a:rPr lang="en-US" dirty="0">
                <a:solidFill>
                  <a:schemeClr val="bg1"/>
                </a:solidFill>
              </a:rPr>
              <a:t>To ensure Instacart's sustained success, a further marketing campaign for certain criteria will result in an increase in purchases.</a:t>
            </a:r>
            <a:endParaRPr lang="en-IN" dirty="0">
              <a:solidFill>
                <a:schemeClr val="bg1"/>
              </a:solidFill>
            </a:endParaRPr>
          </a:p>
        </p:txBody>
      </p:sp>
      <p:pic>
        <p:nvPicPr>
          <p:cNvPr id="6" name="Picture 5" descr="Icon&#10;&#10;Description automatically generated">
            <a:hlinkClick r:id="rId2"/>
            <a:extLst>
              <a:ext uri="{FF2B5EF4-FFF2-40B4-BE49-F238E27FC236}">
                <a16:creationId xmlns:a16="http://schemas.microsoft.com/office/drawing/2014/main" id="{281372D5-749E-27F6-D60F-4F395E93A512}"/>
              </a:ext>
            </a:extLst>
          </p:cNvPr>
          <p:cNvPicPr>
            <a:picLocks noChangeAspect="1"/>
          </p:cNvPicPr>
          <p:nvPr/>
        </p:nvPicPr>
        <p:blipFill>
          <a:blip r:embed="rId3"/>
          <a:stretch>
            <a:fillRect/>
          </a:stretch>
        </p:blipFill>
        <p:spPr>
          <a:xfrm>
            <a:off x="2213483" y="5180742"/>
            <a:ext cx="609599" cy="544945"/>
          </a:xfrm>
          <a:prstGeom prst="rect">
            <a:avLst/>
          </a:prstGeom>
          <a:effectLst>
            <a:reflection stA="0" endPos="65000" dist="50800" dir="5400000" sy="-100000" algn="bl" rotWithShape="0"/>
          </a:effectLst>
        </p:spPr>
      </p:pic>
      <p:sp>
        <p:nvSpPr>
          <p:cNvPr id="3" name="TextBox 2">
            <a:extLst>
              <a:ext uri="{FF2B5EF4-FFF2-40B4-BE49-F238E27FC236}">
                <a16:creationId xmlns:a16="http://schemas.microsoft.com/office/drawing/2014/main" id="{24EE5A9A-1C03-0939-39F6-43A8230502E2}"/>
              </a:ext>
            </a:extLst>
          </p:cNvPr>
          <p:cNvSpPr txBox="1"/>
          <p:nvPr/>
        </p:nvSpPr>
        <p:spPr>
          <a:xfrm>
            <a:off x="334600" y="4552430"/>
            <a:ext cx="7165148" cy="338554"/>
          </a:xfrm>
          <a:prstGeom prst="rect">
            <a:avLst/>
          </a:prstGeom>
          <a:noFill/>
        </p:spPr>
        <p:txBody>
          <a:bodyPr wrap="square" rtlCol="0">
            <a:spAutoFit/>
          </a:bodyPr>
          <a:lstStyle/>
          <a:p>
            <a:r>
              <a:rPr lang="en-IN" sz="1600" b="1" u="sng" dirty="0">
                <a:solidFill>
                  <a:schemeClr val="bg1"/>
                </a:solidFill>
              </a:rPr>
              <a:t>Click below to view detailed Report, Scripts &amp; Visualizations</a:t>
            </a:r>
          </a:p>
        </p:txBody>
      </p:sp>
    </p:spTree>
    <p:extLst>
      <p:ext uri="{BB962C8B-B14F-4D97-AF65-F5344CB8AC3E}">
        <p14:creationId xmlns:p14="http://schemas.microsoft.com/office/powerpoint/2010/main" val="304293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5ACF-7C88-AF6D-21B7-D625C5F45BDC}"/>
              </a:ext>
            </a:extLst>
          </p:cNvPr>
          <p:cNvSpPr>
            <a:spLocks noGrp="1"/>
          </p:cNvSpPr>
          <p:nvPr>
            <p:ph type="title"/>
          </p:nvPr>
        </p:nvSpPr>
        <p:spPr/>
        <p:txBody>
          <a:bodyPr/>
          <a:lstStyle/>
          <a:p>
            <a:endParaRPr lang="en-IN"/>
          </a:p>
        </p:txBody>
      </p:sp>
      <p:pic>
        <p:nvPicPr>
          <p:cNvPr id="5" name="Content Placeholder 4" descr="Diagram">
            <a:extLst>
              <a:ext uri="{FF2B5EF4-FFF2-40B4-BE49-F238E27FC236}">
                <a16:creationId xmlns:a16="http://schemas.microsoft.com/office/drawing/2014/main" id="{8F21CB30-A2E6-8BE0-C0D4-3E8814C77883}"/>
              </a:ext>
            </a:extLst>
          </p:cNvPr>
          <p:cNvPicPr>
            <a:picLocks noGrp="1" noChangeAspect="1"/>
          </p:cNvPicPr>
          <p:nvPr>
            <p:ph idx="1"/>
          </p:nvPr>
        </p:nvPicPr>
        <p:blipFill>
          <a:blip r:embed="rId2"/>
          <a:stretch>
            <a:fillRect/>
          </a:stretch>
        </p:blipFill>
        <p:spPr>
          <a:xfrm>
            <a:off x="0" y="0"/>
            <a:ext cx="12192000" cy="7039070"/>
          </a:xfrm>
        </p:spPr>
      </p:pic>
      <p:sp>
        <p:nvSpPr>
          <p:cNvPr id="7" name="TextBox 6">
            <a:extLst>
              <a:ext uri="{FF2B5EF4-FFF2-40B4-BE49-F238E27FC236}">
                <a16:creationId xmlns:a16="http://schemas.microsoft.com/office/drawing/2014/main" id="{E574FF79-EF24-61C8-ED40-F5EE3DC61E02}"/>
              </a:ext>
            </a:extLst>
          </p:cNvPr>
          <p:cNvSpPr txBox="1"/>
          <p:nvPr/>
        </p:nvSpPr>
        <p:spPr>
          <a:xfrm>
            <a:off x="3992578" y="2236206"/>
            <a:ext cx="506994"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40C4F823-17EC-77F8-89B5-C79FA8E5C7D4}"/>
              </a:ext>
            </a:extLst>
          </p:cNvPr>
          <p:cNvSpPr txBox="1"/>
          <p:nvPr/>
        </p:nvSpPr>
        <p:spPr>
          <a:xfrm>
            <a:off x="7161291" y="1584356"/>
            <a:ext cx="3657600" cy="4110274"/>
          </a:xfrm>
          <a:prstGeom prst="rect">
            <a:avLst/>
          </a:prstGeom>
          <a:solidFill>
            <a:schemeClr val="tx1"/>
          </a:solidFill>
        </p:spPr>
        <p:txBody>
          <a:bodyPr wrap="square" rtlCol="0">
            <a:spAutoFit/>
          </a:bodyPr>
          <a:lstStyle/>
          <a:p>
            <a:endParaRPr lang="en-IN" dirty="0"/>
          </a:p>
        </p:txBody>
      </p:sp>
      <p:sp>
        <p:nvSpPr>
          <p:cNvPr id="11" name="TextBox 10">
            <a:extLst>
              <a:ext uri="{FF2B5EF4-FFF2-40B4-BE49-F238E27FC236}">
                <a16:creationId xmlns:a16="http://schemas.microsoft.com/office/drawing/2014/main" id="{0F30050E-C19C-E72F-CA1D-CC2C5639B665}"/>
              </a:ext>
            </a:extLst>
          </p:cNvPr>
          <p:cNvSpPr txBox="1"/>
          <p:nvPr/>
        </p:nvSpPr>
        <p:spPr>
          <a:xfrm>
            <a:off x="477287" y="697989"/>
            <a:ext cx="11533558" cy="461665"/>
          </a:xfrm>
          <a:prstGeom prst="rect">
            <a:avLst/>
          </a:prstGeom>
          <a:noFill/>
        </p:spPr>
        <p:txBody>
          <a:bodyPr wrap="square" rtlCol="0">
            <a:spAutoFit/>
          </a:bodyPr>
          <a:lstStyle/>
          <a:p>
            <a:pPr algn="ctr"/>
            <a:r>
              <a:rPr lang="en-US" sz="2400" b="1" i="0" dirty="0">
                <a:solidFill>
                  <a:schemeClr val="bg1"/>
                </a:solidFill>
                <a:effectLst/>
              </a:rPr>
              <a:t>Let's connect and explore how I can help you achieve your business objectives</a:t>
            </a:r>
            <a:endParaRPr lang="en-IN" sz="2400" b="1" dirty="0">
              <a:solidFill>
                <a:schemeClr val="bg1"/>
              </a:solidFill>
            </a:endParaRPr>
          </a:p>
        </p:txBody>
      </p:sp>
      <p:pic>
        <p:nvPicPr>
          <p:cNvPr id="33" name="Picture 32">
            <a:extLst>
              <a:ext uri="{FF2B5EF4-FFF2-40B4-BE49-F238E27FC236}">
                <a16:creationId xmlns:a16="http://schemas.microsoft.com/office/drawing/2014/main" id="{908D3341-22B2-06F5-3FBD-481681AC2823}"/>
              </a:ext>
            </a:extLst>
          </p:cNvPr>
          <p:cNvPicPr>
            <a:picLocks noChangeAspect="1"/>
          </p:cNvPicPr>
          <p:nvPr/>
        </p:nvPicPr>
        <p:blipFill>
          <a:blip r:embed="rId3"/>
          <a:stretch>
            <a:fillRect/>
          </a:stretch>
        </p:blipFill>
        <p:spPr>
          <a:xfrm>
            <a:off x="7462748" y="1957081"/>
            <a:ext cx="337524" cy="248179"/>
          </a:xfrm>
          <a:prstGeom prst="rect">
            <a:avLst/>
          </a:prstGeom>
          <a:effectLst>
            <a:outerShdw blurRad="50800" dist="50800" dir="5400000" sx="1000" sy="1000" algn="ctr" rotWithShape="0">
              <a:schemeClr val="tx1">
                <a:alpha val="78000"/>
              </a:schemeClr>
            </a:outerShdw>
          </a:effectLst>
        </p:spPr>
      </p:pic>
      <p:pic>
        <p:nvPicPr>
          <p:cNvPr id="34" name="Picture 33" descr="A picture containing text, clipart, vector graphics&#10;&#10;Description automatically generated">
            <a:hlinkClick r:id="rId4"/>
            <a:extLst>
              <a:ext uri="{FF2B5EF4-FFF2-40B4-BE49-F238E27FC236}">
                <a16:creationId xmlns:a16="http://schemas.microsoft.com/office/drawing/2014/main" id="{350C5206-F4E7-A3D1-42B5-74C317426772}"/>
              </a:ext>
            </a:extLst>
          </p:cNvPr>
          <p:cNvPicPr>
            <a:picLocks noChangeAspect="1"/>
          </p:cNvPicPr>
          <p:nvPr/>
        </p:nvPicPr>
        <p:blipFill>
          <a:blip r:embed="rId5"/>
          <a:stretch>
            <a:fillRect/>
          </a:stretch>
        </p:blipFill>
        <p:spPr>
          <a:xfrm>
            <a:off x="7462748" y="2996492"/>
            <a:ext cx="343890" cy="336600"/>
          </a:xfrm>
          <a:prstGeom prst="rect">
            <a:avLst/>
          </a:prstGeom>
          <a:effectLst>
            <a:reflection stA="0" endPos="65000" dist="50800" dir="5400000" sy="-100000" algn="bl" rotWithShape="0"/>
          </a:effectLst>
        </p:spPr>
      </p:pic>
      <p:pic>
        <p:nvPicPr>
          <p:cNvPr id="35" name="Picture 34" descr="Icon&#10;&#10;Description automatically generated">
            <a:hlinkClick r:id="rId6"/>
            <a:extLst>
              <a:ext uri="{FF2B5EF4-FFF2-40B4-BE49-F238E27FC236}">
                <a16:creationId xmlns:a16="http://schemas.microsoft.com/office/drawing/2014/main" id="{9BF19DF4-2F51-C114-A5A3-69BB600D1394}"/>
              </a:ext>
            </a:extLst>
          </p:cNvPr>
          <p:cNvPicPr>
            <a:picLocks noChangeAspect="1"/>
          </p:cNvPicPr>
          <p:nvPr/>
        </p:nvPicPr>
        <p:blipFill>
          <a:blip r:embed="rId7"/>
          <a:stretch>
            <a:fillRect/>
          </a:stretch>
        </p:blipFill>
        <p:spPr>
          <a:xfrm>
            <a:off x="7398387" y="4085549"/>
            <a:ext cx="472613" cy="422488"/>
          </a:xfrm>
          <a:prstGeom prst="rect">
            <a:avLst/>
          </a:prstGeom>
          <a:effectLst>
            <a:reflection stA="0" endPos="65000" dist="50800" dir="5400000" sy="-100000" algn="bl" rotWithShape="0"/>
          </a:effectLst>
        </p:spPr>
      </p:pic>
      <p:pic>
        <p:nvPicPr>
          <p:cNvPr id="36" name="Picture 35" descr="Chart&#10;&#10;Description automatically generated with low confidence">
            <a:hlinkClick r:id="rId8"/>
            <a:extLst>
              <a:ext uri="{FF2B5EF4-FFF2-40B4-BE49-F238E27FC236}">
                <a16:creationId xmlns:a16="http://schemas.microsoft.com/office/drawing/2014/main" id="{D1EF8F7F-941C-461F-7464-DFF0B01A9D9A}"/>
              </a:ext>
            </a:extLst>
          </p:cNvPr>
          <p:cNvPicPr>
            <a:picLocks noChangeAspect="1"/>
          </p:cNvPicPr>
          <p:nvPr/>
        </p:nvPicPr>
        <p:blipFill>
          <a:blip r:embed="rId9"/>
          <a:stretch>
            <a:fillRect/>
          </a:stretch>
        </p:blipFill>
        <p:spPr>
          <a:xfrm>
            <a:off x="7243997" y="5149685"/>
            <a:ext cx="775026" cy="544945"/>
          </a:xfrm>
          <a:prstGeom prst="rect">
            <a:avLst/>
          </a:prstGeom>
          <a:effectLst>
            <a:reflection stA="0" endPos="65000" dist="50800" dir="5400000" sy="-100000" algn="bl" rotWithShape="0"/>
          </a:effectLst>
        </p:spPr>
      </p:pic>
      <p:sp>
        <p:nvSpPr>
          <p:cNvPr id="38" name="TextBox 37">
            <a:extLst>
              <a:ext uri="{FF2B5EF4-FFF2-40B4-BE49-F238E27FC236}">
                <a16:creationId xmlns:a16="http://schemas.microsoft.com/office/drawing/2014/main" id="{7E74DD35-F2C9-4EC4-78D7-2FCB96B24F67}"/>
              </a:ext>
            </a:extLst>
          </p:cNvPr>
          <p:cNvSpPr txBox="1"/>
          <p:nvPr/>
        </p:nvSpPr>
        <p:spPr>
          <a:xfrm>
            <a:off x="7944075" y="1970030"/>
            <a:ext cx="2731012" cy="307777"/>
          </a:xfrm>
          <a:prstGeom prst="rect">
            <a:avLst/>
          </a:prstGeom>
          <a:noFill/>
        </p:spPr>
        <p:txBody>
          <a:bodyPr wrap="square" rtlCol="0">
            <a:spAutoFit/>
          </a:bodyPr>
          <a:lstStyle/>
          <a:p>
            <a:r>
              <a:rPr lang="en-IN" sz="1400" i="1" u="sng" dirty="0">
                <a:solidFill>
                  <a:schemeClr val="bg1"/>
                </a:solidFill>
              </a:rPr>
              <a:t>sruthysreekanth@gmail.com</a:t>
            </a:r>
          </a:p>
        </p:txBody>
      </p:sp>
      <p:sp>
        <p:nvSpPr>
          <p:cNvPr id="39" name="TextBox 38">
            <a:extLst>
              <a:ext uri="{FF2B5EF4-FFF2-40B4-BE49-F238E27FC236}">
                <a16:creationId xmlns:a16="http://schemas.microsoft.com/office/drawing/2014/main" id="{E3701A48-BC3D-5B7C-1BC9-6CD72795918D}"/>
              </a:ext>
            </a:extLst>
          </p:cNvPr>
          <p:cNvSpPr txBox="1"/>
          <p:nvPr/>
        </p:nvSpPr>
        <p:spPr>
          <a:xfrm>
            <a:off x="7897755" y="3046627"/>
            <a:ext cx="4980799" cy="307777"/>
          </a:xfrm>
          <a:prstGeom prst="rect">
            <a:avLst/>
          </a:prstGeom>
          <a:noFill/>
        </p:spPr>
        <p:txBody>
          <a:bodyPr wrap="square">
            <a:spAutoFit/>
          </a:bodyPr>
          <a:lstStyle/>
          <a:p>
            <a:r>
              <a:rPr lang="en-IN" sz="1400" i="1" u="sng" dirty="0">
                <a:solidFill>
                  <a:schemeClr val="bg1"/>
                </a:solidFill>
              </a:rPr>
              <a:t>https://www.linkedin.com/in/sruthy-sreekanth/</a:t>
            </a:r>
          </a:p>
        </p:txBody>
      </p:sp>
      <p:sp>
        <p:nvSpPr>
          <p:cNvPr id="40" name="TextBox 39">
            <a:extLst>
              <a:ext uri="{FF2B5EF4-FFF2-40B4-BE49-F238E27FC236}">
                <a16:creationId xmlns:a16="http://schemas.microsoft.com/office/drawing/2014/main" id="{E7867CE5-1159-CBB5-B8CF-6137861066C6}"/>
              </a:ext>
            </a:extLst>
          </p:cNvPr>
          <p:cNvSpPr txBox="1"/>
          <p:nvPr/>
        </p:nvSpPr>
        <p:spPr>
          <a:xfrm>
            <a:off x="7897755" y="4216739"/>
            <a:ext cx="5067092" cy="307777"/>
          </a:xfrm>
          <a:prstGeom prst="rect">
            <a:avLst/>
          </a:prstGeom>
          <a:noFill/>
        </p:spPr>
        <p:txBody>
          <a:bodyPr wrap="square">
            <a:spAutoFit/>
          </a:bodyPr>
          <a:lstStyle/>
          <a:p>
            <a:r>
              <a:rPr lang="en-IN" sz="1400" i="1" u="sng" dirty="0">
                <a:solidFill>
                  <a:schemeClr val="bg1"/>
                </a:solidFill>
              </a:rPr>
              <a:t>https://github.com/sruthysreekanth</a:t>
            </a:r>
          </a:p>
        </p:txBody>
      </p:sp>
      <p:sp>
        <p:nvSpPr>
          <p:cNvPr id="41" name="TextBox 40">
            <a:extLst>
              <a:ext uri="{FF2B5EF4-FFF2-40B4-BE49-F238E27FC236}">
                <a16:creationId xmlns:a16="http://schemas.microsoft.com/office/drawing/2014/main" id="{27BB539B-ECCB-325E-4B23-7C1A262E7174}"/>
              </a:ext>
            </a:extLst>
          </p:cNvPr>
          <p:cNvSpPr txBox="1"/>
          <p:nvPr/>
        </p:nvSpPr>
        <p:spPr>
          <a:xfrm>
            <a:off x="7806638" y="5406703"/>
            <a:ext cx="4965298" cy="307777"/>
          </a:xfrm>
          <a:prstGeom prst="rect">
            <a:avLst/>
          </a:prstGeom>
          <a:noFill/>
        </p:spPr>
        <p:txBody>
          <a:bodyPr wrap="square">
            <a:spAutoFit/>
          </a:bodyPr>
          <a:lstStyle/>
          <a:p>
            <a:r>
              <a:rPr lang="en-IN" sz="1400" i="1" u="sng" dirty="0">
                <a:solidFill>
                  <a:schemeClr val="bg1"/>
                </a:solidFill>
              </a:rPr>
              <a:t>https://public.tableau.com/app/profile/sruthy.sreekanth</a:t>
            </a:r>
          </a:p>
        </p:txBody>
      </p:sp>
      <p:sp>
        <p:nvSpPr>
          <p:cNvPr id="44" name="TextBox 43">
            <a:extLst>
              <a:ext uri="{FF2B5EF4-FFF2-40B4-BE49-F238E27FC236}">
                <a16:creationId xmlns:a16="http://schemas.microsoft.com/office/drawing/2014/main" id="{B2C1EA24-AC94-0466-0C9F-FEF8311B6009}"/>
              </a:ext>
            </a:extLst>
          </p:cNvPr>
          <p:cNvSpPr txBox="1"/>
          <p:nvPr/>
        </p:nvSpPr>
        <p:spPr>
          <a:xfrm>
            <a:off x="586596" y="138023"/>
            <a:ext cx="2855344" cy="471577"/>
          </a:xfrm>
          <a:prstGeom prst="rect">
            <a:avLst/>
          </a:prstGeom>
          <a:solidFill>
            <a:schemeClr val="tx1"/>
          </a:solidFill>
        </p:spPr>
        <p:txBody>
          <a:bodyPr wrap="square" rtlCol="0">
            <a:spAutoFit/>
          </a:bodyPr>
          <a:lstStyle/>
          <a:p>
            <a:endParaRPr lang="en-IN" dirty="0"/>
          </a:p>
        </p:txBody>
      </p:sp>
    </p:spTree>
    <p:extLst>
      <p:ext uri="{BB962C8B-B14F-4D97-AF65-F5344CB8AC3E}">
        <p14:creationId xmlns:p14="http://schemas.microsoft.com/office/powerpoint/2010/main" val="3647482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infopath/2007/PartnerControls"/>
    <ds:schemaRef ds:uri="http://purl.org/dc/dcmitype/"/>
    <ds:schemaRef ds:uri="16c05727-aa75-4e4a-9b5f-8a80a1165891"/>
    <ds:schemaRef ds:uri="http://purl.org/dc/elements/1.1/"/>
    <ds:schemaRef ds:uri="http://www.w3.org/XML/1998/namespace"/>
    <ds:schemaRef ds:uri="71af3243-3dd4-4a8d-8c0d-dd76da1f02a5"/>
    <ds:schemaRef ds:uri="http://schemas.microsoft.com/office/2006/metadata/properties"/>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2025</TotalTime>
  <Words>449</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Arial Nova</vt:lpstr>
      <vt:lpstr>Arial Nova Light</vt:lpstr>
      <vt:lpstr>Wingdings</vt:lpstr>
      <vt:lpstr>Wingdings 2</vt:lpstr>
      <vt:lpstr>SlateVTI</vt:lpstr>
      <vt:lpstr>Instacart Marketing strategy for an online grocery store  Project Brief</vt:lpstr>
      <vt:lpstr>Analysis What the busiest days of the week and hours of the day?</vt:lpstr>
      <vt:lpstr>Products that are more popular than others?</vt:lpstr>
      <vt:lpstr>Orders by Region</vt:lpstr>
      <vt:lpstr>Insights from Data &amp;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sruthy s</dc:creator>
  <cp:lastModifiedBy>sruthy s</cp:lastModifiedBy>
  <cp:revision>2</cp:revision>
  <dcterms:created xsi:type="dcterms:W3CDTF">2023-05-04T11:32:20Z</dcterms:created>
  <dcterms:modified xsi:type="dcterms:W3CDTF">2023-06-12T13:06:06Z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