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8" r:id="rId4"/>
    <p:sldId id="266" r:id="rId5"/>
    <p:sldId id="260" r:id="rId6"/>
    <p:sldId id="264" r:id="rId7"/>
    <p:sldId id="265" r:id="rId8"/>
    <p:sldId id="27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[Method]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[Method]</a:t>
            </a:r>
          </a:p>
          <a:p>
            <a:r>
              <a:rPr lang="en-US" dirty="0"/>
              <a:t>[Your name]</a:t>
            </a:r>
          </a:p>
          <a:p>
            <a:r>
              <a:rPr lang="en-US" dirty="0"/>
              <a:t>[Presentation date]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3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96451-D6BA-4265-ADAE-0287C5D073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2666"/>
            <a:ext cx="9144000" cy="2387600"/>
          </a:xfrm>
        </p:spPr>
        <p:txBody>
          <a:bodyPr/>
          <a:lstStyle/>
          <a:p>
            <a:r>
              <a:rPr lang="en-US" dirty="0"/>
              <a:t>Inference 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155" y="3602037"/>
            <a:ext cx="10271464" cy="2026405"/>
          </a:xfrm>
        </p:spPr>
        <p:txBody>
          <a:bodyPr>
            <a:noAutofit/>
          </a:bodyPr>
          <a:lstStyle/>
          <a:p>
            <a:r>
              <a:rPr lang="en-US" sz="3000" dirty="0"/>
              <a:t>Bama Politics Dataset</a:t>
            </a:r>
          </a:p>
          <a:p>
            <a:r>
              <a:rPr lang="en-US" sz="3000" dirty="0"/>
              <a:t>Sruti Jain</a:t>
            </a:r>
          </a:p>
          <a:p>
            <a:r>
              <a:rPr lang="en-US" sz="3000" dirty="0"/>
              <a:t>2017.10.2</a:t>
            </a:r>
          </a:p>
        </p:txBody>
      </p:sp>
    </p:spTree>
    <p:extLst>
      <p:ext uri="{BB962C8B-B14F-4D97-AF65-F5344CB8AC3E}">
        <p14:creationId xmlns:p14="http://schemas.microsoft.com/office/powerpoint/2010/main" val="243643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81" y="175100"/>
            <a:ext cx="10515600" cy="83235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7162" y="921731"/>
            <a:ext cx="11421262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The survey of topics - education, ratings and images of political parties.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Rows: Education level - 7 groups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 Parties – 4 groups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</a:p>
          <a:p>
            <a:pPr marL="9144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education is related to the choice of political parties?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96E95-ECE0-4BDC-9050-30ED0ABC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32" y="2750284"/>
            <a:ext cx="7301235" cy="410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4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24" y="266241"/>
            <a:ext cx="10515600" cy="807957"/>
          </a:xfrm>
        </p:spPr>
        <p:txBody>
          <a:bodyPr/>
          <a:lstStyle/>
          <a:p>
            <a:r>
              <a:rPr lang="en-US" dirty="0"/>
              <a:t>Results (1/5): Correlation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00CDD-1F64-4C53-9A03-44E1C06E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324" y="1295647"/>
            <a:ext cx="5692498" cy="44706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DEAF4B-E1CD-43A2-9726-F0FA8743D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99" y="2460826"/>
            <a:ext cx="54959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3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240"/>
            <a:ext cx="10515600" cy="859993"/>
          </a:xfrm>
        </p:spPr>
        <p:txBody>
          <a:bodyPr/>
          <a:lstStyle/>
          <a:p>
            <a:r>
              <a:rPr lang="en-US" dirty="0"/>
              <a:t>Results (2/5): Scree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F7EE8-4E97-45E7-AEFC-057197880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4" y="989233"/>
            <a:ext cx="11239130" cy="585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661" y="61560"/>
            <a:ext cx="11191737" cy="943894"/>
          </a:xfrm>
        </p:spPr>
        <p:txBody>
          <a:bodyPr/>
          <a:lstStyle/>
          <a:p>
            <a:r>
              <a:rPr lang="en-US" dirty="0"/>
              <a:t>Results (3/5): Biplot for Factor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A200E-D97F-48A3-9B46-5879477D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23" y="925468"/>
            <a:ext cx="11039475" cy="575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9523" y="267472"/>
            <a:ext cx="11191737" cy="833360"/>
          </a:xfrm>
        </p:spPr>
        <p:txBody>
          <a:bodyPr/>
          <a:lstStyle/>
          <a:p>
            <a:r>
              <a:rPr lang="en-US" dirty="0"/>
              <a:t>Results (4/5): Bootstrap ratios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EDC197-A7EB-4414-B855-4158DA780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65" y="1225826"/>
            <a:ext cx="3009900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1B638E-5A8D-497D-BE6A-67AD6E74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71" y="1302025"/>
            <a:ext cx="3114675" cy="23812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05B6910-6423-4C09-B94D-6AD78DBB9568}"/>
              </a:ext>
            </a:extLst>
          </p:cNvPr>
          <p:cNvGrpSpPr/>
          <p:nvPr/>
        </p:nvGrpSpPr>
        <p:grpSpPr>
          <a:xfrm>
            <a:off x="120609" y="2176348"/>
            <a:ext cx="6646348" cy="2831706"/>
            <a:chOff x="830823" y="2247369"/>
            <a:chExt cx="6646348" cy="283170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367EF9-4FBD-4D2B-B5FB-DCCADD36515C}"/>
                </a:ext>
              </a:extLst>
            </p:cNvPr>
            <p:cNvGrpSpPr/>
            <p:nvPr/>
          </p:nvGrpSpPr>
          <p:grpSpPr>
            <a:xfrm>
              <a:off x="1792527" y="2247369"/>
              <a:ext cx="5684644" cy="2831706"/>
              <a:chOff x="580747" y="2401549"/>
              <a:chExt cx="5684644" cy="283170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F4E6616-FF21-4A42-AEEA-E80B0E3F1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747" y="2401549"/>
                <a:ext cx="4914532" cy="283170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43D4C3-E131-44C2-8CDC-44CD20EBEBF9}"/>
                  </a:ext>
                </a:extLst>
              </p:cNvPr>
              <p:cNvSpPr txBox="1"/>
              <p:nvPr/>
            </p:nvSpPr>
            <p:spPr>
              <a:xfrm>
                <a:off x="5413136" y="2645545"/>
                <a:ext cx="8522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Democrat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E54BA3-ABAA-4212-BEBF-90F6F57BFD00}"/>
                  </a:ext>
                </a:extLst>
              </p:cNvPr>
              <p:cNvSpPr txBox="1"/>
              <p:nvPr/>
            </p:nvSpPr>
            <p:spPr>
              <a:xfrm>
                <a:off x="4731035" y="3295094"/>
                <a:ext cx="8522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Whatever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159517-FD81-4E69-80D9-ED3FBBE4BB89}"/>
                  </a:ext>
                </a:extLst>
              </p:cNvPr>
              <p:cNvSpPr txBox="1"/>
              <p:nvPr/>
            </p:nvSpPr>
            <p:spPr>
              <a:xfrm>
                <a:off x="740545" y="3977196"/>
                <a:ext cx="9462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Republican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BFB493-0AE8-41E5-88BE-94484B970E9F}"/>
                </a:ext>
              </a:extLst>
            </p:cNvPr>
            <p:cNvSpPr txBox="1"/>
            <p:nvPr/>
          </p:nvSpPr>
          <p:spPr>
            <a:xfrm>
              <a:off x="830823" y="4555997"/>
              <a:ext cx="1071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Independent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C7B1E01-20AE-4180-B2EE-E95C25A13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601" y="4031306"/>
            <a:ext cx="6577575" cy="14827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C186C3-45B0-4844-B708-0124EEE473FE}"/>
              </a:ext>
            </a:extLst>
          </p:cNvPr>
          <p:cNvSpPr txBox="1"/>
          <p:nvPr/>
        </p:nvSpPr>
        <p:spPr>
          <a:xfrm>
            <a:off x="7289353" y="5164978"/>
            <a:ext cx="852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Democrat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5D8175-1966-4D8E-A629-6DBCF8CEFB09}"/>
              </a:ext>
            </a:extLst>
          </p:cNvPr>
          <p:cNvSpPr txBox="1"/>
          <p:nvPr/>
        </p:nvSpPr>
        <p:spPr>
          <a:xfrm>
            <a:off x="10591846" y="3732570"/>
            <a:ext cx="946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Republican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0C4E07-8D9B-4BB4-927B-930AE8317C28}"/>
              </a:ext>
            </a:extLst>
          </p:cNvPr>
          <p:cNvSpPr txBox="1"/>
          <p:nvPr/>
        </p:nvSpPr>
        <p:spPr>
          <a:xfrm>
            <a:off x="8967904" y="4458487"/>
            <a:ext cx="852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Whatever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155F1F-8192-4094-9263-6979CFB58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077849" y="5592138"/>
            <a:ext cx="2211504" cy="527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D01FD1-0DA1-49B9-900C-CD46F5D2A648}"/>
              </a:ext>
            </a:extLst>
          </p:cNvPr>
          <p:cNvSpPr txBox="1"/>
          <p:nvPr/>
        </p:nvSpPr>
        <p:spPr>
          <a:xfrm>
            <a:off x="5378735" y="5514062"/>
            <a:ext cx="1071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Independent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B8FD4B7-BA81-400E-83D7-A9FE923BD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035856" y="5588714"/>
            <a:ext cx="2211504" cy="527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48FF57-3A9F-44F5-8374-26988125C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8967904" y="5585560"/>
            <a:ext cx="2211504" cy="5272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46A7395-2A32-4543-ADB4-D82D8245A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9486094" y="5585559"/>
            <a:ext cx="2211504" cy="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8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94" y="160939"/>
            <a:ext cx="10515600" cy="709073"/>
          </a:xfrm>
        </p:spPr>
        <p:txBody>
          <a:bodyPr/>
          <a:lstStyle/>
          <a:p>
            <a:r>
              <a:rPr lang="en-US" dirty="0"/>
              <a:t>Results (5/5): Correlation circle</a:t>
            </a:r>
          </a:p>
        </p:txBody>
      </p:sp>
    </p:spTree>
    <p:extLst>
      <p:ext uri="{BB962C8B-B14F-4D97-AF65-F5344CB8AC3E}">
        <p14:creationId xmlns:p14="http://schemas.microsoft.com/office/powerpoint/2010/main" val="254731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Component 1</a:t>
            </a:r>
          </a:p>
          <a:p>
            <a:pPr lvl="1" algn="just"/>
            <a:r>
              <a:rPr lang="en-US" dirty="0"/>
              <a:t>Row: Normal versus High Memory group </a:t>
            </a:r>
          </a:p>
          <a:p>
            <a:pPr lvl="1" algn="just"/>
            <a:r>
              <a:rPr lang="en-US" dirty="0"/>
              <a:t>Column: Normal versus High Memory scores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Component 2</a:t>
            </a:r>
          </a:p>
          <a:p>
            <a:pPr lvl="1" algn="just"/>
            <a:r>
              <a:rPr lang="en-US" dirty="0"/>
              <a:t>Column: Spatial versus other memory types</a:t>
            </a:r>
          </a:p>
          <a:p>
            <a:pPr lvl="1" algn="just"/>
            <a:r>
              <a:rPr lang="en-US" dirty="0"/>
              <a:t>Distinguishes questions relating to spatial memory versus other memory types. Also shows negative correlation between spatial and future memory ratings. 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1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Questions or comments?</a:t>
            </a:r>
          </a:p>
        </p:txBody>
      </p:sp>
    </p:spTree>
    <p:extLst>
      <p:ext uri="{BB962C8B-B14F-4D97-AF65-F5344CB8AC3E}">
        <p14:creationId xmlns:p14="http://schemas.microsoft.com/office/powerpoint/2010/main" val="42403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144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Inference CA</vt:lpstr>
      <vt:lpstr>Introduction</vt:lpstr>
      <vt:lpstr>Results (1/5): Correlation plot</vt:lpstr>
      <vt:lpstr>Results (2/5): Scree plot</vt:lpstr>
      <vt:lpstr>Results (3/5): Biplot for Factor Score</vt:lpstr>
      <vt:lpstr>Results (4/5): Bootstrap ratios</vt:lpstr>
      <vt:lpstr>Results (5/5): Correlation circle</vt:lpstr>
      <vt:lpstr>Conclusion 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</dc:title>
  <dc:creator>Yu, Ju-Chi</dc:creator>
  <cp:lastModifiedBy>Jain, Sruti Ashokkumar</cp:lastModifiedBy>
  <cp:revision>100</cp:revision>
  <dcterms:created xsi:type="dcterms:W3CDTF">2017-08-27T21:23:54Z</dcterms:created>
  <dcterms:modified xsi:type="dcterms:W3CDTF">2017-10-06T06:18:55Z</dcterms:modified>
</cp:coreProperties>
</file>