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entury Gothic Paneuropean Bold" charset="1" panose="020B0702020202020204"/>
      <p:regular r:id="rId15"/>
    </p:embeddedFont>
    <p:embeddedFont>
      <p:font typeface="Century Gothic Paneuropean" charset="1" panose="020B0502020202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6466" y="2081315"/>
            <a:ext cx="13018493" cy="3371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91"/>
              </a:lnSpc>
            </a:pPr>
            <a:r>
              <a:rPr lang="en-US" b="true" sz="11992" spc="25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VEHICLE SALES DASHBOARD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84637" y="5713106"/>
            <a:ext cx="8522150" cy="2500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by Srutisreeya Jena</a:t>
            </a:r>
          </a:p>
          <a:p>
            <a:pPr algn="ctr">
              <a:lnSpc>
                <a:spcPts val="5562"/>
              </a:lnSpc>
            </a:pPr>
            <a:r>
              <a:rPr lang="en-US" sz="3973">
                <a:solidFill>
                  <a:srgbClr val="949393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Task: </a:t>
            </a:r>
            <a:r>
              <a:rPr lang="en-US" sz="3973">
                <a:solidFill>
                  <a:srgbClr val="949393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 Analyst Internship</a:t>
            </a:r>
          </a:p>
          <a:p>
            <a:pPr algn="ctr">
              <a:lnSpc>
                <a:spcPts val="5562"/>
              </a:lnSpc>
            </a:pPr>
            <a:r>
              <a:rPr lang="en-US" sz="3973">
                <a:solidFill>
                  <a:srgbClr val="949393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25-04-25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215715" y="336272"/>
            <a:ext cx="9856569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DATASET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8326" y="2428432"/>
            <a:ext cx="12454772" cy="6608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2753" indent="-371377" lvl="1">
              <a:lnSpc>
                <a:spcPts val="4816"/>
              </a:lnSpc>
              <a:buFont typeface="Arial"/>
              <a:buChar char="•"/>
            </a:pPr>
            <a:r>
              <a:rPr lang="en-US" b="true" sz="34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Filename</a:t>
            </a: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car_prices.csv</a:t>
            </a:r>
          </a:p>
          <a:p>
            <a:pPr algn="l" marL="742753" indent="-371377" lvl="1">
              <a:lnSpc>
                <a:spcPts val="4816"/>
              </a:lnSpc>
              <a:buFont typeface="Arial"/>
              <a:buChar char="•"/>
            </a:pPr>
            <a:r>
              <a:rPr lang="en-US" b="true" sz="34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Total Records</a:t>
            </a: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8,000+ rows (all completed sales)</a:t>
            </a:r>
          </a:p>
          <a:p>
            <a:pPr algn="l" marL="742753" indent="-371377" lvl="1">
              <a:lnSpc>
                <a:spcPts val="4816"/>
              </a:lnSpc>
              <a:buFont typeface="Arial"/>
              <a:buChar char="•"/>
            </a:pPr>
            <a:r>
              <a:rPr lang="en-US" b="true" sz="34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Ke</a:t>
            </a:r>
            <a:r>
              <a:rPr lang="en-US" b="true" sz="34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y Columns Used</a:t>
            </a: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</a:t>
            </a:r>
          </a:p>
          <a:p>
            <a:pPr algn="l" marL="1096896" indent="-365632" lvl="2">
              <a:lnSpc>
                <a:spcPts val="3556"/>
              </a:lnSpc>
              <a:buFont typeface="Arial"/>
              <a:buChar char="⚬"/>
            </a:pPr>
            <a:r>
              <a:rPr lang="en-US" sz="25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make – Car brand (e.g. Toyota, Ford)</a:t>
            </a:r>
          </a:p>
          <a:p>
            <a:pPr algn="l" marL="1096896" indent="-365632" lvl="2">
              <a:lnSpc>
                <a:spcPts val="3556"/>
              </a:lnSpc>
              <a:buFont typeface="Arial"/>
              <a:buChar char="⚬"/>
            </a:pPr>
            <a:r>
              <a:rPr lang="en-US" sz="25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model – Specific model name</a:t>
            </a:r>
          </a:p>
          <a:p>
            <a:pPr algn="l" marL="1096896" indent="-365632" lvl="2">
              <a:lnSpc>
                <a:spcPts val="3556"/>
              </a:lnSpc>
              <a:buFont typeface="Arial"/>
              <a:buChar char="⚬"/>
            </a:pPr>
            <a:r>
              <a:rPr lang="en-US" sz="25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sellingprice – Final sale amount (USD)</a:t>
            </a:r>
          </a:p>
          <a:p>
            <a:pPr algn="l" marL="1096896" indent="-365632" lvl="2">
              <a:lnSpc>
                <a:spcPts val="3556"/>
              </a:lnSpc>
              <a:buFont typeface="Arial"/>
              <a:buChar char="⚬"/>
            </a:pPr>
            <a:r>
              <a:rPr lang="en-US" sz="25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saledate – Date of sale (YYYY-MM-DD)</a:t>
            </a:r>
          </a:p>
          <a:p>
            <a:pPr algn="l" marL="1096896" indent="-365632" lvl="2">
              <a:lnSpc>
                <a:spcPts val="3556"/>
              </a:lnSpc>
              <a:buFont typeface="Arial"/>
              <a:buChar char="⚬"/>
            </a:pPr>
            <a:r>
              <a:rPr lang="en-US" sz="25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odometer – Mileage at sale (miles)</a:t>
            </a:r>
          </a:p>
          <a:p>
            <a:pPr algn="l" marL="1096896" indent="-365632" lvl="2">
              <a:lnSpc>
                <a:spcPts val="3556"/>
              </a:lnSpc>
              <a:buFont typeface="Arial"/>
              <a:buChar char="⚬"/>
            </a:pPr>
            <a:r>
              <a:rPr lang="en-US" sz="25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transmission – Manual or Automatic</a:t>
            </a:r>
          </a:p>
          <a:p>
            <a:pPr algn="l" marL="1096896" indent="-365632" lvl="2">
              <a:lnSpc>
                <a:spcPts val="3556"/>
              </a:lnSpc>
              <a:buFont typeface="Arial"/>
              <a:buChar char="⚬"/>
            </a:pPr>
            <a:r>
              <a:rPr lang="en-US" sz="25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body – Vehicle type (SUV, Sedan, etc.)</a:t>
            </a:r>
          </a:p>
          <a:p>
            <a:pPr algn="l" marL="1096896" indent="-365632" lvl="2">
              <a:lnSpc>
                <a:spcPts val="3556"/>
              </a:lnSpc>
              <a:buFont typeface="Arial"/>
              <a:buChar char="⚬"/>
            </a:pPr>
            <a:r>
              <a:rPr lang="en-US" sz="25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state – Location of sale (US state)</a:t>
            </a:r>
          </a:p>
          <a:p>
            <a:pPr algn="l" marL="742753" indent="-371377" lvl="1">
              <a:lnSpc>
                <a:spcPts val="4816"/>
              </a:lnSpc>
              <a:buFont typeface="Arial"/>
              <a:buChar char="•"/>
            </a:pPr>
            <a:r>
              <a:rPr lang="en-US" b="true" sz="34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Source</a:t>
            </a: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Public dataset (Kaggle)</a:t>
            </a:r>
          </a:p>
          <a:p>
            <a:pPr algn="ctr">
              <a:lnSpc>
                <a:spcPts val="4816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81877" y="469622"/>
            <a:ext cx="12924246" cy="2540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6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KEY PERFORMANCE INDICATOR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30694" y="4070709"/>
            <a:ext cx="12026612" cy="38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Total Selling Price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Sum of all car sale prices; shows overall revenue.</a:t>
            </a:r>
          </a:p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</a:t>
            </a: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verage Selling Price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Mean sale price; indicates typical transaction size.</a:t>
            </a:r>
          </a:p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Total Cars Sold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Count of listings sold; measures sales volume.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190178" y="3610943"/>
            <a:ext cx="9907644" cy="5647357"/>
          </a:xfrm>
          <a:custGeom>
            <a:avLst/>
            <a:gdLst/>
            <a:ahLst/>
            <a:cxnLst/>
            <a:rect r="r" b="b" t="t" l="l"/>
            <a:pathLst>
              <a:path h="5647357" w="9907644">
                <a:moveTo>
                  <a:pt x="0" y="0"/>
                </a:moveTo>
                <a:lnTo>
                  <a:pt x="9907644" y="0"/>
                </a:lnTo>
                <a:lnTo>
                  <a:pt x="9907644" y="5647357"/>
                </a:lnTo>
                <a:lnTo>
                  <a:pt x="0" y="56473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360024" y="571911"/>
            <a:ext cx="9567952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DASHBOARD VIEW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78904" y="2126516"/>
            <a:ext cx="12130193" cy="1380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6"/>
              </a:lnSpc>
            </a:pPr>
            <a:r>
              <a:rPr lang="en-US" sz="2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Below is the Power BI dashboard showing KPI cards, trend analysis, and filters. Use slicers (left) to dynamically explore by brand, year, transmission, and state.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77562" y="434248"/>
            <a:ext cx="9732876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MAJOR FINDINGS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91715" y="3254763"/>
            <a:ext cx="11904571" cy="5717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Top Revenue Brands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SUVs from Ford and Toyota drive the highest total sales.</a:t>
            </a:r>
          </a:p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Pricing Trends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Average selling price peaked in Q3 2020 at $22,500.</a:t>
            </a:r>
          </a:p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Sales Volume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Automatic transmissions account for 70% of total units sold.</a:t>
            </a:r>
          </a:p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Mileage Patterns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Cars sold with under 30,000 miles command 15% higher prices.</a:t>
            </a: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7123" y="574900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TOOLS USED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06175" y="3286783"/>
            <a:ext cx="12275650" cy="4441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Power BI Desktop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Connected to CSV, cleaned data, and built visuals.</a:t>
            </a:r>
          </a:p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GitHub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Version control and public hosting of dataset, PBIX, PPT, and README.</a:t>
            </a:r>
          </a:p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Canva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– Created this presentation with slide layouts and annotations.</a:t>
            </a: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254948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32445" y="1674226"/>
            <a:ext cx="12823110" cy="8111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6"/>
              </a:lnSpc>
            </a:pPr>
            <a:r>
              <a:rPr lang="en-US" sz="31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Car Brand Performance:</a:t>
            </a:r>
          </a:p>
          <a:p>
            <a:pPr algn="l">
              <a:lnSpc>
                <a:spcPts val="3556"/>
              </a:lnSpc>
            </a:pPr>
            <a:r>
              <a:rPr lang="en-US" sz="25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Toyota and Ford are the top-performing brands with the highest number of sales and average selling prices. Brands like BMW and Mercedes are also prominent but with fewer sales overall.</a:t>
            </a:r>
          </a:p>
          <a:p>
            <a:pPr algn="l">
              <a:lnSpc>
                <a:spcPts val="4396"/>
              </a:lnSpc>
            </a:pPr>
            <a:r>
              <a:rPr lang="en-US" sz="31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Transmission Type Trends:</a:t>
            </a:r>
          </a:p>
          <a:p>
            <a:pPr algn="l">
              <a:lnSpc>
                <a:spcPts val="3556"/>
              </a:lnSpc>
            </a:pPr>
            <a:r>
              <a:rPr lang="en-US" sz="25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Automatic cars dominate the market, representing around 70% of all sales, indicating customer preference for convenience and ease of driving. Manual cars are comparatively fewer in number and lower in average selling price.</a:t>
            </a:r>
          </a:p>
          <a:p>
            <a:pPr algn="l">
              <a:lnSpc>
                <a:spcPts val="4396"/>
              </a:lnSpc>
            </a:pPr>
            <a:r>
              <a:rPr lang="en-US" sz="31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Sales Trends:</a:t>
            </a:r>
          </a:p>
          <a:p>
            <a:pPr algn="l">
              <a:lnSpc>
                <a:spcPts val="3556"/>
              </a:lnSpc>
            </a:pPr>
            <a:r>
              <a:rPr lang="en-US" sz="25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Sales peaked during the pandemic period (2020-2021), with a noticeable spike in car sales, likely due to increased demand for personal vehicles. The trend also shows that SUVs and larger vehicles have been gaining popularity.</a:t>
            </a:r>
          </a:p>
          <a:p>
            <a:pPr algn="l">
              <a:lnSpc>
                <a:spcPts val="4396"/>
              </a:lnSpc>
            </a:pPr>
            <a:r>
              <a:rPr lang="en-US" sz="31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Vehicle Mileage and Pricing:</a:t>
            </a:r>
          </a:p>
          <a:p>
            <a:pPr algn="l">
              <a:lnSpc>
                <a:spcPts val="3556"/>
              </a:lnSpc>
            </a:pPr>
            <a:r>
              <a:rPr lang="en-US" sz="25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Cars with lower mileage (under 30,000 miles) tend to have significantly higher selling prices, confirming the importance of vehicle condition in setting a higher market price. Newer cars generally have a higher demand and better pricing.</a:t>
            </a:r>
          </a:p>
          <a:p>
            <a:pPr algn="l">
              <a:lnSpc>
                <a:spcPts val="43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336272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31098" y="2305394"/>
            <a:ext cx="12625804" cy="6075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16"/>
              </a:lnSpc>
            </a:pPr>
            <a:r>
              <a:rPr lang="en-US" b="true" sz="34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This analysis reveals key trends in the car sales market, helping businesses understand consumer preferences, popular car types, and the effect of vehicle condition on pricing.</a:t>
            </a:r>
          </a:p>
          <a:p>
            <a:pPr algn="just">
              <a:lnSpc>
                <a:spcPts val="4816"/>
              </a:lnSpc>
            </a:pPr>
            <a:r>
              <a:rPr lang="en-US" b="true" sz="34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Recommendation for stakeholders</a:t>
            </a: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Focus on high-demand brands (Toyota, Ford) and automatic transmission cars, while keeping an eye on the growing preference for SUVs. Additionally, offering well-maintained cars with lower mileage will likely yield higher sales prices.</a:t>
            </a:r>
          </a:p>
          <a:p>
            <a:pPr algn="just">
              <a:lnSpc>
                <a:spcPts val="481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DAGlp-QnfVw</dc:identifier>
  <dcterms:modified xsi:type="dcterms:W3CDTF">2011-08-01T06:04:30Z</dcterms:modified>
  <cp:revision>1</cp:revision>
  <dc:title>VEHICLE SALES DASHBOARD</dc:title>
</cp:coreProperties>
</file>