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9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06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4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18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8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69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581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16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57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63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3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8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6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71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57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23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1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8DD4F3-656F-4E0C-9297-3FCCB332B56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393AAA-E68E-4D80-BCED-E628FB56D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3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D9BE-21F1-6978-537D-B5A0C2BA5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4359"/>
            <a:ext cx="9143999" cy="5308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ANTI SLEEP ALARM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243C6-EA3F-9173-8616-5A541BE95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294" y="2135881"/>
            <a:ext cx="10446346" cy="330987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                     </a:t>
            </a:r>
            <a:r>
              <a:rPr lang="en-IN" dirty="0">
                <a:solidFill>
                  <a:schemeClr val="accent4"/>
                </a:solidFill>
              </a:rPr>
              <a:t>THEME   :   Accident prevention project</a:t>
            </a:r>
          </a:p>
          <a:p>
            <a:r>
              <a:rPr lang="en-IN" dirty="0">
                <a:solidFill>
                  <a:schemeClr val="tx2"/>
                </a:solidFill>
              </a:rPr>
              <a:t>     </a:t>
            </a:r>
            <a:endParaRPr lang="en-IN" dirty="0">
              <a:solidFill>
                <a:schemeClr val="accent4"/>
              </a:solidFill>
            </a:endParaRPr>
          </a:p>
          <a:p>
            <a:endParaRPr lang="en-IN" dirty="0">
              <a:solidFill>
                <a:schemeClr val="accent4"/>
              </a:solidFill>
            </a:endParaRPr>
          </a:p>
          <a:p>
            <a:r>
              <a:rPr lang="en-IN" dirty="0">
                <a:solidFill>
                  <a:schemeClr val="accent4"/>
                </a:solidFill>
              </a:rPr>
              <a:t>TEAM MEMBERS   : SRUTI.D</a:t>
            </a:r>
          </a:p>
          <a:p>
            <a:r>
              <a:rPr lang="en-IN" dirty="0">
                <a:solidFill>
                  <a:schemeClr val="accent4"/>
                </a:solidFill>
              </a:rPr>
              <a:t>                                                   SHEELA ANGEL.S</a:t>
            </a:r>
          </a:p>
          <a:p>
            <a:r>
              <a:rPr lang="en-IN" dirty="0">
                <a:solidFill>
                  <a:schemeClr val="accent4"/>
                </a:solidFill>
              </a:rPr>
              <a:t>                                         SUTHIKA.K</a:t>
            </a:r>
          </a:p>
        </p:txBody>
      </p:sp>
    </p:spTree>
    <p:extLst>
      <p:ext uri="{BB962C8B-B14F-4D97-AF65-F5344CB8AC3E}">
        <p14:creationId xmlns:p14="http://schemas.microsoft.com/office/powerpoint/2010/main" val="394781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E6F6-CA8A-9EE3-E0AC-33A15902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7030A0"/>
                </a:solidFill>
              </a:rPr>
              <a:t>ABSTRACT:</a:t>
            </a:r>
            <a:br>
              <a:rPr lang="en-IN" dirty="0">
                <a:solidFill>
                  <a:srgbClr val="7030A0"/>
                </a:solidFill>
              </a:rPr>
            </a:b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ACEB-4919-D1EF-702C-C7C82840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Feeling sleepy while driving could cause </a:t>
            </a:r>
            <a:r>
              <a:rPr lang="en-IN" dirty="0" err="1"/>
              <a:t>hazardaous</a:t>
            </a:r>
            <a:r>
              <a:rPr lang="en-IN" dirty="0"/>
              <a:t> traffic </a:t>
            </a:r>
            <a:r>
              <a:rPr lang="en-IN" dirty="0" err="1"/>
              <a:t>accident.However,when</a:t>
            </a:r>
            <a:r>
              <a:rPr lang="en-IN" dirty="0"/>
              <a:t> driving alone on highway or driving over a long period of </a:t>
            </a:r>
            <a:r>
              <a:rPr lang="en-IN" dirty="0" err="1"/>
              <a:t>time,drivers</a:t>
            </a:r>
            <a:r>
              <a:rPr lang="en-IN" dirty="0"/>
              <a:t> are inclined to feel bored and </a:t>
            </a:r>
            <a:r>
              <a:rPr lang="en-IN" dirty="0" err="1"/>
              <a:t>sleepy,or</a:t>
            </a:r>
            <a:r>
              <a:rPr lang="en-IN" dirty="0"/>
              <a:t> even fall asleep.</a:t>
            </a:r>
          </a:p>
          <a:p>
            <a:r>
              <a:rPr lang="en-IN" dirty="0" err="1"/>
              <a:t>Nowdays</a:t>
            </a:r>
            <a:r>
              <a:rPr lang="en-IN" dirty="0"/>
              <a:t> most of the products of driver anti-sleep detection sold in the market are simply earphone making intermittent </a:t>
            </a:r>
            <a:r>
              <a:rPr lang="en-IN" dirty="0" err="1"/>
              <a:t>noises,which</a:t>
            </a:r>
            <a:r>
              <a:rPr lang="en-IN" dirty="0"/>
              <a:t> is quite annoying and inefficient.</a:t>
            </a:r>
          </a:p>
          <a:p>
            <a:r>
              <a:rPr lang="en-IN" dirty="0"/>
              <a:t>As </a:t>
            </a:r>
            <a:r>
              <a:rPr lang="en-IN" dirty="0" err="1"/>
              <a:t>such,there</a:t>
            </a:r>
            <a:r>
              <a:rPr lang="en-IN" dirty="0"/>
              <a:t> is a high demand for cheap and efficient driver sleep detection.</a:t>
            </a:r>
          </a:p>
          <a:p>
            <a:r>
              <a:rPr lang="en-IN" dirty="0" err="1"/>
              <a:t>Therefore,we</a:t>
            </a:r>
            <a:r>
              <a:rPr lang="en-IN" dirty="0"/>
              <a:t> came up with an idea and successfully developed a sleepy detection and alarming </a:t>
            </a:r>
            <a:r>
              <a:rPr lang="en-IN" dirty="0" err="1"/>
              <a:t>system,which</a:t>
            </a:r>
            <a:r>
              <a:rPr lang="en-IN" dirty="0"/>
              <a:t> could effectively meet this demand.</a:t>
            </a:r>
          </a:p>
        </p:txBody>
      </p:sp>
    </p:spTree>
    <p:extLst>
      <p:ext uri="{BB962C8B-B14F-4D97-AF65-F5344CB8AC3E}">
        <p14:creationId xmlns:p14="http://schemas.microsoft.com/office/powerpoint/2010/main" val="190067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A9E4-2B06-34AD-BF5E-0512925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MATERIALS REQUIRED: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F1D9-D36C-7CF7-20FB-7FBD45E6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Ardunio</a:t>
            </a:r>
            <a:r>
              <a:rPr lang="en-IN" dirty="0"/>
              <a:t> Uno</a:t>
            </a:r>
          </a:p>
          <a:p>
            <a:r>
              <a:rPr lang="en-IN" dirty="0" err="1"/>
              <a:t>Ir</a:t>
            </a:r>
            <a:r>
              <a:rPr lang="en-IN" dirty="0"/>
              <a:t> sensor</a:t>
            </a:r>
          </a:p>
          <a:p>
            <a:r>
              <a:rPr lang="en-IN" dirty="0"/>
              <a:t>Battery</a:t>
            </a:r>
          </a:p>
          <a:p>
            <a:r>
              <a:rPr lang="en-IN" dirty="0"/>
              <a:t>Switch</a:t>
            </a:r>
          </a:p>
          <a:p>
            <a:r>
              <a:rPr lang="en-IN" dirty="0"/>
              <a:t>Transparent glass</a:t>
            </a:r>
          </a:p>
          <a:p>
            <a:r>
              <a:rPr lang="en-IN" dirty="0"/>
              <a:t>Buzzer</a:t>
            </a:r>
          </a:p>
          <a:p>
            <a:r>
              <a:rPr lang="en-IN" dirty="0"/>
              <a:t>Wires</a:t>
            </a:r>
          </a:p>
        </p:txBody>
      </p:sp>
    </p:spTree>
    <p:extLst>
      <p:ext uri="{BB962C8B-B14F-4D97-AF65-F5344CB8AC3E}">
        <p14:creationId xmlns:p14="http://schemas.microsoft.com/office/powerpoint/2010/main" val="311062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947C-17D6-5832-FA41-E4BF8C86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CIRCUIT DIAGRAM: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FD4D23-2A2F-5B06-A2A4-07EA03E71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92" y="2557463"/>
            <a:ext cx="5004615" cy="3317875"/>
          </a:xfrm>
        </p:spPr>
      </p:pic>
    </p:spTree>
    <p:extLst>
      <p:ext uri="{BB962C8B-B14F-4D97-AF65-F5344CB8AC3E}">
        <p14:creationId xmlns:p14="http://schemas.microsoft.com/office/powerpoint/2010/main" val="281816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92A5E1-E051-E635-17D1-5760C7DA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7030A0"/>
                </a:solidFill>
              </a:rPr>
              <a:t>Ardunio</a:t>
            </a:r>
            <a:r>
              <a:rPr lang="en-IN" dirty="0">
                <a:solidFill>
                  <a:srgbClr val="7030A0"/>
                </a:solidFill>
              </a:rPr>
              <a:t> Uno: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C00C5A4-D7BB-37B7-32E9-4C604F4BB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1924050"/>
            <a:ext cx="4762500" cy="30099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D7ACB3-2A2B-9F36-8793-9E9D1AF16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sz="2000" dirty="0"/>
          </a:p>
          <a:p>
            <a:r>
              <a:rPr lang="en-US" sz="2000" dirty="0"/>
              <a:t>*The Arduino Uno is an open-source microcontroller board based on the Microchip ATmega328P microcontroller and developed by Arduino.cc and initially released in 2010.</a:t>
            </a:r>
          </a:p>
          <a:p>
            <a:r>
              <a:rPr lang="en-US" sz="2000" dirty="0"/>
              <a:t>* The board is equipped with sets of digital and analog input/output pins that may be interfaced to various expansion boards and other circuits.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7206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3225-A92D-A209-8565-30AD5285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7030A0"/>
                </a:solidFill>
              </a:rPr>
              <a:t>Ir</a:t>
            </a:r>
            <a:r>
              <a:rPr lang="en-IN" dirty="0">
                <a:solidFill>
                  <a:srgbClr val="7030A0"/>
                </a:solidFill>
              </a:rPr>
              <a:t> sensor: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59BA0-65BD-EB42-D6D2-0F8574584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2076328"/>
            <a:ext cx="5470525" cy="27053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1C16F-0FB6-1F37-2DEB-F3033EF7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br>
              <a:rPr lang="en-US" sz="2000" dirty="0"/>
            </a:br>
            <a:r>
              <a:rPr lang="en-US" sz="2000" dirty="0"/>
              <a:t>*The IR receiver is used to receive the reflected infrared rays of the eyes.</a:t>
            </a:r>
          </a:p>
          <a:p>
            <a:r>
              <a:rPr lang="en-US" sz="2000" dirty="0"/>
              <a:t> *If the eyes are open then the output of IR receiver is high otherwise the output is low.</a:t>
            </a:r>
          </a:p>
          <a:p>
            <a:r>
              <a:rPr lang="en-US" sz="2000" dirty="0"/>
              <a:t> *This way the system can understand that the eyes are closed or not.</a:t>
            </a:r>
          </a:p>
          <a:p>
            <a:r>
              <a:rPr lang="en-US" sz="2000" dirty="0"/>
              <a:t> *This output is channelized to the logic circuit to indicate the alarm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25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1EC8-26F0-07FB-6B9B-52A0A1A5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4160" y="681038"/>
            <a:ext cx="12019280" cy="1635442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Working: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7A81-3F65-1C12-7DE6-2CD128E6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11120"/>
            <a:ext cx="10058398" cy="3565843"/>
          </a:xfrm>
        </p:spPr>
        <p:txBody>
          <a:bodyPr/>
          <a:lstStyle/>
          <a:p>
            <a:r>
              <a:rPr lang="en-IN" dirty="0"/>
              <a:t>The anti sleep alarm uses </a:t>
            </a:r>
            <a:r>
              <a:rPr lang="en-IN" dirty="0" err="1"/>
              <a:t>sensor,to</a:t>
            </a:r>
            <a:r>
              <a:rPr lang="en-IN" dirty="0"/>
              <a:t> discern a </a:t>
            </a:r>
            <a:r>
              <a:rPr lang="en-IN" dirty="0" err="1"/>
              <a:t>driver’fatigue</a:t>
            </a:r>
            <a:r>
              <a:rPr lang="en-IN" dirty="0"/>
              <a:t> and correct the problem accordingly.</a:t>
            </a:r>
          </a:p>
          <a:p>
            <a:r>
              <a:rPr lang="en-IN" dirty="0"/>
              <a:t>Sleep pose and activity are determined by sensing data obtained from a three-axis accelerometer sensor.</a:t>
            </a:r>
          </a:p>
          <a:p>
            <a:r>
              <a:rPr lang="en-IN" dirty="0"/>
              <a:t>The buzzer sound alert when the driver starts to fall asleep.</a:t>
            </a:r>
          </a:p>
        </p:txBody>
      </p:sp>
    </p:spTree>
    <p:extLst>
      <p:ext uri="{BB962C8B-B14F-4D97-AF65-F5344CB8AC3E}">
        <p14:creationId xmlns:p14="http://schemas.microsoft.com/office/powerpoint/2010/main" val="260434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C6F4-296E-BEE7-A50B-50875A65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Future implementation of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6A09-B0E4-3823-3702-E5B8A01E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anti sleep alarms are designed for normal people...,In future we may design a device for people with defected  eye.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78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F13D57-2125-7F99-474A-67F201D4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76961"/>
            <a:ext cx="10515600" cy="235204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7030A0"/>
                </a:solidFill>
              </a:rPr>
              <a:t>THANK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         YOU……</a:t>
            </a:r>
            <a:br>
              <a:rPr lang="en-IN" dirty="0">
                <a:solidFill>
                  <a:srgbClr val="7030A0"/>
                </a:solidFill>
              </a:rPr>
            </a:br>
            <a:br>
              <a:rPr lang="en-IN" dirty="0">
                <a:solidFill>
                  <a:srgbClr val="7030A0"/>
                </a:solidFill>
              </a:rPr>
            </a:b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14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364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ANTI SLEEP ALARM</vt:lpstr>
      <vt:lpstr>ABSTRACT: </vt:lpstr>
      <vt:lpstr>MATERIALS REQUIRED:</vt:lpstr>
      <vt:lpstr>CIRCUIT DIAGRAM:</vt:lpstr>
      <vt:lpstr>Ardunio Uno:</vt:lpstr>
      <vt:lpstr>Ir sensor:</vt:lpstr>
      <vt:lpstr>Working:</vt:lpstr>
      <vt:lpstr>Future implementation of this project:</vt:lpstr>
      <vt:lpstr>THANK          YOU……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SLEEP ALARM</dc:title>
  <dc:creator>Roshini Neelakandan</dc:creator>
  <cp:lastModifiedBy>Roshini Neelakandan</cp:lastModifiedBy>
  <cp:revision>1</cp:revision>
  <dcterms:created xsi:type="dcterms:W3CDTF">2022-11-10T16:15:20Z</dcterms:created>
  <dcterms:modified xsi:type="dcterms:W3CDTF">2022-11-10T17:05:59Z</dcterms:modified>
</cp:coreProperties>
</file>