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A8589-8374-421B-B0D8-49B5B9BE2801}" v="6" dt="2024-03-15T06:03:18.126"/>
    <p1510:client id="{B9C95F68-AB8F-4F3A-BD53-B92379586A02}" v="2" dt="2024-03-15T06:43:27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9EB31C-5FDC-41DB-AFEE-64CE41C28FEE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C4E2BA6B-3A40-4BB2-9AA5-FFD6C05867E5}">
      <dgm:prSet phldrT="[Text]"/>
      <dgm:spPr/>
      <dgm:t>
        <a:bodyPr/>
        <a:lstStyle/>
        <a:p>
          <a:endParaRPr lang="en-IN" dirty="0"/>
        </a:p>
      </dgm:t>
    </dgm:pt>
    <dgm:pt modelId="{6A1A24FB-199A-4ACA-87D1-6D3BB94ACCE9}" type="parTrans" cxnId="{DEDF4D8B-1EC8-4B10-B5E8-7E678B5F82B8}">
      <dgm:prSet/>
      <dgm:spPr/>
      <dgm:t>
        <a:bodyPr/>
        <a:lstStyle/>
        <a:p>
          <a:endParaRPr lang="en-IN"/>
        </a:p>
      </dgm:t>
    </dgm:pt>
    <dgm:pt modelId="{EF9CCB4D-9746-4968-9C3B-D4D83077F4AA}" type="sibTrans" cxnId="{DEDF4D8B-1EC8-4B10-B5E8-7E678B5F82B8}">
      <dgm:prSet/>
      <dgm:spPr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>
          <a:solidFill>
            <a:srgbClr val="C82504"/>
          </a:solidFill>
        </a:ln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endParaRPr lang="en-IN"/>
        </a:p>
      </dgm:t>
    </dgm:pt>
    <dgm:pt modelId="{2B47D503-1995-450F-9458-3983EF8A33D6}" type="pres">
      <dgm:prSet presAssocID="{C19EB31C-5FDC-41DB-AFEE-64CE41C28FEE}" presName="Name0" presStyleCnt="0">
        <dgm:presLayoutVars>
          <dgm:dir/>
        </dgm:presLayoutVars>
      </dgm:prSet>
      <dgm:spPr/>
    </dgm:pt>
    <dgm:pt modelId="{91CDEF57-3C27-4FB0-99B8-818586D025FD}" type="pres">
      <dgm:prSet presAssocID="{EF9CCB4D-9746-4968-9C3B-D4D83077F4AA}" presName="picture_1" presStyleLbl="bgImgPlace1" presStyleIdx="0" presStyleCnt="1" custLinFactNeighborX="-4502" custLinFactNeighborY="-3925"/>
      <dgm:spPr/>
    </dgm:pt>
    <dgm:pt modelId="{D007D74E-BA3F-4DC2-8FFA-9ABE59779F2F}" type="pres">
      <dgm:prSet presAssocID="{C4E2BA6B-3A40-4BB2-9AA5-FFD6C05867E5}" presName="text_1" presStyleLbl="node1" presStyleIdx="0" presStyleCnt="0">
        <dgm:presLayoutVars>
          <dgm:bulletEnabled val="1"/>
        </dgm:presLayoutVars>
      </dgm:prSet>
      <dgm:spPr/>
    </dgm:pt>
    <dgm:pt modelId="{218E40F5-5C9E-4B65-95B0-DB4D4F1DDCD4}" type="pres">
      <dgm:prSet presAssocID="{C19EB31C-5FDC-41DB-AFEE-64CE41C28FEE}" presName="maxNode" presStyleCnt="0"/>
      <dgm:spPr/>
    </dgm:pt>
    <dgm:pt modelId="{3E091646-93CE-4345-8DE6-953025581DA9}" type="pres">
      <dgm:prSet presAssocID="{C19EB31C-5FDC-41DB-AFEE-64CE41C28FEE}" presName="Name33" presStyleCnt="0"/>
      <dgm:spPr/>
    </dgm:pt>
  </dgm:ptLst>
  <dgm:cxnLst>
    <dgm:cxn modelId="{1754686D-436A-498C-8F5E-73B54599F0B1}" type="presOf" srcId="{C4E2BA6B-3A40-4BB2-9AA5-FFD6C05867E5}" destId="{D007D74E-BA3F-4DC2-8FFA-9ABE59779F2F}" srcOrd="0" destOrd="0" presId="urn:microsoft.com/office/officeart/2008/layout/AccentedPicture"/>
    <dgm:cxn modelId="{DEDF4D8B-1EC8-4B10-B5E8-7E678B5F82B8}" srcId="{C19EB31C-5FDC-41DB-AFEE-64CE41C28FEE}" destId="{C4E2BA6B-3A40-4BB2-9AA5-FFD6C05867E5}" srcOrd="0" destOrd="0" parTransId="{6A1A24FB-199A-4ACA-87D1-6D3BB94ACCE9}" sibTransId="{EF9CCB4D-9746-4968-9C3B-D4D83077F4AA}"/>
    <dgm:cxn modelId="{3EBA20C5-F6BB-4E5A-A682-37E2AF9B10DA}" type="presOf" srcId="{EF9CCB4D-9746-4968-9C3B-D4D83077F4AA}" destId="{91CDEF57-3C27-4FB0-99B8-818586D025FD}" srcOrd="0" destOrd="0" presId="urn:microsoft.com/office/officeart/2008/layout/AccentedPicture"/>
    <dgm:cxn modelId="{27777FCB-2960-43B1-99D7-1BB58F72F114}" type="presOf" srcId="{C19EB31C-5FDC-41DB-AFEE-64CE41C28FEE}" destId="{2B47D503-1995-450F-9458-3983EF8A33D6}" srcOrd="0" destOrd="0" presId="urn:microsoft.com/office/officeart/2008/layout/AccentedPicture"/>
    <dgm:cxn modelId="{D9CA263C-5DF8-406D-8CEB-9A41ECE14803}" type="presParOf" srcId="{2B47D503-1995-450F-9458-3983EF8A33D6}" destId="{91CDEF57-3C27-4FB0-99B8-818586D025FD}" srcOrd="0" destOrd="0" presId="urn:microsoft.com/office/officeart/2008/layout/AccentedPicture"/>
    <dgm:cxn modelId="{01D894A3-3748-443A-910F-3A037F56A633}" type="presParOf" srcId="{2B47D503-1995-450F-9458-3983EF8A33D6}" destId="{D007D74E-BA3F-4DC2-8FFA-9ABE59779F2F}" srcOrd="1" destOrd="0" presId="urn:microsoft.com/office/officeart/2008/layout/AccentedPicture"/>
    <dgm:cxn modelId="{FD943410-07AC-4D6A-90EA-8C008DB1A1B2}" type="presParOf" srcId="{2B47D503-1995-450F-9458-3983EF8A33D6}" destId="{218E40F5-5C9E-4B65-95B0-DB4D4F1DDCD4}" srcOrd="2" destOrd="0" presId="urn:microsoft.com/office/officeart/2008/layout/AccentedPicture"/>
    <dgm:cxn modelId="{00FDCFE8-9289-41E2-B1F4-E2FF8786A92E}" type="presParOf" srcId="{218E40F5-5C9E-4B65-95B0-DB4D4F1DDCD4}" destId="{3E091646-93CE-4345-8DE6-953025581DA9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DEF57-3C27-4FB0-99B8-818586D025FD}">
      <dsp:nvSpPr>
        <dsp:cNvPr id="0" name=""/>
        <dsp:cNvSpPr/>
      </dsp:nvSpPr>
      <dsp:spPr>
        <a:xfrm>
          <a:off x="0" y="245701"/>
          <a:ext cx="1929384" cy="246094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 w="12700" cap="flat" cmpd="sng" algn="ctr">
          <a:solidFill>
            <a:srgbClr val="C82504"/>
          </a:solidFill>
          <a:prstDash val="solid"/>
        </a:ln>
        <a:effectLst>
          <a:glow rad="228600">
            <a:schemeClr val="accent1">
              <a:satMod val="175000"/>
              <a:alpha val="4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7D74E-BA3F-4DC2-8FFA-9ABE59779F2F}">
      <dsp:nvSpPr>
        <dsp:cNvPr id="0" name=""/>
        <dsp:cNvSpPr/>
      </dsp:nvSpPr>
      <dsp:spPr>
        <a:xfrm>
          <a:off x="77175" y="1326673"/>
          <a:ext cx="1485625" cy="147656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77175" y="1326673"/>
        <a:ext cx="1485625" cy="1476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8132-77B9-4A8A-B7CA-7FCF073901F7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117C3-ACC9-41E2-BA20-7A4C4A877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Pizza_slice_icon.p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384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heese-types-food-and-drink-design-foodart-parmesan-cheddar-wallpaper-ctbwr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cheese-types-food-and-drink-design-foodart-parmesan-cheddar-wallpaper-ctbw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9DB6FD-D518-8415-6D13-B98FA4A3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488" y="1054826"/>
            <a:ext cx="7114032" cy="146304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82504"/>
                </a:solidFill>
              </a:rPr>
              <a:t>LEO  PIZZA sales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2F3313-57AB-6C83-9E75-7027EE9D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47" y="2596896"/>
            <a:ext cx="5271796" cy="2953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dirty="0">
                <a:solidFill>
                  <a:srgbClr val="C82504"/>
                </a:solidFill>
              </a:rPr>
              <a:t>      </a:t>
            </a:r>
            <a:r>
              <a:rPr lang="en-IN" sz="2800" b="1" u="sng" dirty="0">
                <a:solidFill>
                  <a:srgbClr val="C82504"/>
                </a:solidFill>
              </a:rPr>
              <a:t>TEAM NAME </a:t>
            </a:r>
            <a:r>
              <a:rPr lang="en-IN" sz="2800" b="1" dirty="0">
                <a:solidFill>
                  <a:srgbClr val="C82504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LEO GIRLS     </a:t>
            </a:r>
          </a:p>
          <a:p>
            <a:pPr marL="0" indent="0">
              <a:buNone/>
            </a:pPr>
            <a:endParaRPr lang="en-IN" dirty="0">
              <a:solidFill>
                <a:srgbClr val="C82504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DAA16-1D5A-7563-E869-F860367B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2343" y="3429000"/>
            <a:ext cx="6288833" cy="3811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82504"/>
                </a:solidFill>
              </a:rPr>
              <a:t>     </a:t>
            </a:r>
            <a:r>
              <a:rPr lang="en-IN" sz="2800" b="1" u="sng" dirty="0">
                <a:solidFill>
                  <a:srgbClr val="C82504"/>
                </a:solidFill>
              </a:rPr>
              <a:t>TEAM MEMBERS </a:t>
            </a:r>
            <a:r>
              <a:rPr lang="en-IN" sz="2800" b="1" dirty="0">
                <a:solidFill>
                  <a:srgbClr val="C82504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        SUTHIKA K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        SUBHIKSHAA 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        SWETHA V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        SRUTI D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C82504"/>
                </a:solidFill>
              </a:rPr>
              <a:t>                         </a:t>
            </a:r>
          </a:p>
          <a:p>
            <a:pPr marL="0" indent="0">
              <a:buNone/>
            </a:pPr>
            <a:r>
              <a:rPr lang="en-IN" sz="2800" dirty="0"/>
              <a:t>                         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593B-89DA-708E-63B5-DEE2AC5C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064" y="822960"/>
            <a:ext cx="2359152" cy="2359152"/>
          </a:xfrm>
          <a:prstGeom prst="rect">
            <a:avLst/>
          </a:prstGeo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50014-17F2-9FB3-198C-103A7A145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8960" y="4217996"/>
            <a:ext cx="2177485" cy="217748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364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179-F4E2-3751-A849-51E60C3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C82504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89B5-8875-9A0F-5922-EF411BD5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532120" cy="27980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C82504"/>
                </a:solidFill>
              </a:rPr>
              <a:t>In conclusion, conducting data analytics for Leo pizza involves collecting, processing, and analyzing data to gain insights and make informed decisions related to the restaurant chain's operations, marketing, and customer experiences.</a:t>
            </a:r>
            <a:endParaRPr lang="en-IN" dirty="0">
              <a:solidFill>
                <a:srgbClr val="C8250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F2627-EBF6-C7F2-FDB4-37AD5BBD8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0178" y="2847780"/>
            <a:ext cx="4093206" cy="3318999"/>
          </a:xfrm>
          <a:prstGeom prst="rect">
            <a:avLst/>
          </a:prstGeo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319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D97DF-17EE-80AB-3141-781C18E456FF}"/>
              </a:ext>
            </a:extLst>
          </p:cNvPr>
          <p:cNvSpPr txBox="1"/>
          <p:nvPr/>
        </p:nvSpPr>
        <p:spPr>
          <a:xfrm>
            <a:off x="2313432" y="1463040"/>
            <a:ext cx="5321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0" i="0" dirty="0">
                <a:solidFill>
                  <a:srgbClr val="C82504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Here's to many more slices together</a:t>
            </a:r>
            <a:r>
              <a:rPr lang="en-US" sz="6000" b="0" i="0" dirty="0">
                <a:solidFill>
                  <a:srgbClr val="0D0D0D"/>
                </a:solidFill>
                <a:effectLst/>
                <a:latin typeface="NSimSun" panose="02010609030101010101" pitchFamily="49" charset="-122"/>
                <a:ea typeface="NSimSun" panose="02010609030101010101" pitchFamily="49" charset="-122"/>
              </a:rPr>
              <a:t>!</a:t>
            </a:r>
            <a:endParaRPr lang="en-IN" sz="6000" dirty="0">
              <a:latin typeface="NSimSun" panose="02010609030101010101" pitchFamily="49" charset="-122"/>
              <a:ea typeface="NSimSun" panose="02010609030101010101" pitchFamily="49" charset="-122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E38AF1C-3F9F-694A-A31D-BB21DC47F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818314"/>
              </p:ext>
            </p:extLst>
          </p:nvPr>
        </p:nvGraphicFramePr>
        <p:xfrm>
          <a:off x="6757416" y="2478024"/>
          <a:ext cx="1929384" cy="314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64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76EF-F02B-8482-0038-521381DB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sng" dirty="0">
                <a:solidFill>
                  <a:srgbClr val="C82504"/>
                </a:solidFill>
                <a:effectLst/>
                <a:latin typeface="D-DIN"/>
              </a:rPr>
              <a:t>Pizza Place Sales</a:t>
            </a:r>
            <a:br>
              <a:rPr lang="en-IN" b="1" i="0" dirty="0">
                <a:solidFill>
                  <a:srgbClr val="C82504"/>
                </a:solidFill>
                <a:effectLst/>
                <a:latin typeface="D-DIN"/>
              </a:rPr>
            </a:br>
            <a:endParaRPr lang="en-IN" dirty="0">
              <a:solidFill>
                <a:srgbClr val="C8250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5D50-20AF-AF20-C262-C2B7A333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5175504" cy="234086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C82504"/>
                </a:solidFill>
                <a:effectLst/>
                <a:latin typeface="Lato" panose="020F0502020204030204" pitchFamily="34" charset="0"/>
              </a:rPr>
              <a:t>      A year's worth of sales from a         fictitious pizza place, including the date and time of each order and the pizzas served, with additional details on the type, size, quantity, price, and ingredients.</a:t>
            </a:r>
            <a:endParaRPr lang="en-IN" dirty="0">
              <a:solidFill>
                <a:srgbClr val="C82504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ADB4F2-8186-F0C8-B88C-8710DA0A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15540" y="4345328"/>
            <a:ext cx="2522220" cy="1748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A8B12-7C7B-41A6-F88E-53FEA237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159" y="2226647"/>
            <a:ext cx="5445641" cy="3703823"/>
          </a:xfrm>
          <a:prstGeom prst="rect">
            <a:avLst/>
          </a:prstGeo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85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D75D-9ACE-3A81-BBF9-0FE1616D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82504"/>
                </a:solidFill>
              </a:rPr>
              <a:t>Cleaned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D756B-3FD2-0353-266C-4F7975C07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755013"/>
            <a:ext cx="5758727" cy="4024313"/>
          </a:xfr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568EBC-1A06-4586-9D4D-7C73FE84C3E2}"/>
              </a:ext>
            </a:extLst>
          </p:cNvPr>
          <p:cNvSpPr txBox="1"/>
          <p:nvPr/>
        </p:nvSpPr>
        <p:spPr>
          <a:xfrm>
            <a:off x="7461504" y="2967335"/>
            <a:ext cx="37856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2504"/>
                </a:solidFill>
              </a:rPr>
              <a:t>      Cleanse and preprocess data to remove duplicates, missing values, and inconsistencies. This is essential for ensuring data accuracy and reliability.</a:t>
            </a:r>
            <a:endParaRPr lang="en-IN" dirty="0">
              <a:solidFill>
                <a:srgbClr val="C825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54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A724-4D84-D709-3685-3351A4C6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C82504"/>
                </a:solidFill>
              </a:rPr>
              <a:t>DATA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6CFF-1844-77F7-1B05-D2765F6E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947673"/>
            <a:ext cx="3849624" cy="25511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n>
                  <a:solidFill>
                    <a:srgbClr val="C82504"/>
                  </a:solidFill>
                </a:ln>
                <a:solidFill>
                  <a:srgbClr val="C82504"/>
                </a:solidFill>
              </a:rPr>
              <a:t>         Data modeling is a critical component of data analytics for Leo pizza and is essential for understanding and optimizing various aspects of the business.</a:t>
            </a:r>
            <a:endParaRPr lang="en-IN" dirty="0">
              <a:ln>
                <a:solidFill>
                  <a:srgbClr val="C82504"/>
                </a:solidFill>
              </a:ln>
              <a:solidFill>
                <a:srgbClr val="C8250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2F07-C4B9-1376-8C83-B96CDADD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06" y="2359151"/>
            <a:ext cx="5970294" cy="3603499"/>
          </a:xfrm>
          <a:prstGeom prst="rect">
            <a:avLst/>
          </a:prstGeom>
          <a:ln>
            <a:solidFill>
              <a:srgbClr val="C0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05DC8-E07B-944D-01FF-83FC820F0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8034" y="4745735"/>
            <a:ext cx="2447566" cy="1477426"/>
          </a:xfrm>
          <a:prstGeom prst="rect">
            <a:avLst/>
          </a:prstGeo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40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A4D2-C2EB-DE78-5FA7-185157A5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solidFill>
                  <a:srgbClr val="C82504"/>
                </a:solidFill>
              </a:rPr>
              <a:t>Column,measure</a:t>
            </a:r>
            <a:r>
              <a:rPr lang="en-IN" b="1" u="sng" dirty="0">
                <a:solidFill>
                  <a:srgbClr val="C82504"/>
                </a:solidFill>
              </a:rPr>
              <a:t> of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9213F-6EC3-C40D-B5D8-FCD11D8C3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077" y="2423160"/>
            <a:ext cx="4998907" cy="3880623"/>
          </a:xfr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38888A-76B2-BAA7-39E5-45CE744B7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3159"/>
            <a:ext cx="5127109" cy="3880623"/>
          </a:xfrm>
          <a:prstGeom prst="rect">
            <a:avLst/>
          </a:prstGeom>
          <a:ln>
            <a:solidFill>
              <a:srgbClr val="C82504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087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1793-2FA0-098F-4B61-DC0B31B16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965894" cy="1293028"/>
          </a:xfrm>
        </p:spPr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rgbClr val="C82504"/>
                </a:solidFill>
              </a:rPr>
              <a:t>REPORT page 1</a:t>
            </a:r>
            <a:br>
              <a:rPr lang="en-IN" sz="6000" b="1" u="sng" dirty="0">
                <a:solidFill>
                  <a:srgbClr val="C82504"/>
                </a:solidFill>
              </a:rPr>
            </a:br>
            <a:endParaRPr lang="en-IN" sz="6000" b="1" u="sng" dirty="0">
              <a:solidFill>
                <a:srgbClr val="C82504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5373FA-5109-74EC-6645-64BF9007B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46" y="1651518"/>
            <a:ext cx="9657184" cy="4758613"/>
          </a:xfrm>
        </p:spPr>
      </p:pic>
    </p:spTree>
    <p:extLst>
      <p:ext uri="{BB962C8B-B14F-4D97-AF65-F5344CB8AC3E}">
        <p14:creationId xmlns:p14="http://schemas.microsoft.com/office/powerpoint/2010/main" val="160944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9275-5642-26B7-624E-243BAE19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C82504"/>
                </a:solidFill>
              </a:rPr>
              <a:t>PAGE 2</a:t>
            </a:r>
            <a:endParaRPr lang="en-IN" b="1" u="sng" dirty="0">
              <a:solidFill>
                <a:srgbClr val="C82504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878A67-C448-C19C-E2CC-C258DAAD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7" y="1866122"/>
            <a:ext cx="10030408" cy="4655975"/>
          </a:xfrm>
        </p:spPr>
      </p:pic>
    </p:spTree>
    <p:extLst>
      <p:ext uri="{BB962C8B-B14F-4D97-AF65-F5344CB8AC3E}">
        <p14:creationId xmlns:p14="http://schemas.microsoft.com/office/powerpoint/2010/main" val="363497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E52D-CFC0-ED29-2865-CF0553369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C82504"/>
                </a:solidFill>
              </a:rPr>
              <a:t>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4FCC1-53D1-DE3E-9508-38DEB5CE2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47" y="2193925"/>
            <a:ext cx="9784089" cy="4412148"/>
          </a:xfrm>
        </p:spPr>
      </p:pic>
    </p:spTree>
    <p:extLst>
      <p:ext uri="{BB962C8B-B14F-4D97-AF65-F5344CB8AC3E}">
        <p14:creationId xmlns:p14="http://schemas.microsoft.com/office/powerpoint/2010/main" val="255186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575-81C1-EDA3-78C1-900AF5E2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solidFill>
                  <a:srgbClr val="C82504"/>
                </a:solidFill>
              </a:rPr>
              <a:t>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1F90F5-B2AD-098A-AEDD-7DB556C68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790" y="2193925"/>
            <a:ext cx="8610600" cy="4624908"/>
          </a:xfrm>
        </p:spPr>
      </p:pic>
    </p:spTree>
    <p:extLst>
      <p:ext uri="{BB962C8B-B14F-4D97-AF65-F5344CB8AC3E}">
        <p14:creationId xmlns:p14="http://schemas.microsoft.com/office/powerpoint/2010/main" val="38711725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209</TotalTime>
  <Words>188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NSimSun</vt:lpstr>
      <vt:lpstr>Arial</vt:lpstr>
      <vt:lpstr>Calibri</vt:lpstr>
      <vt:lpstr>Century Gothic</vt:lpstr>
      <vt:lpstr>D-DIN</vt:lpstr>
      <vt:lpstr>Lato</vt:lpstr>
      <vt:lpstr>Vapor Trail</vt:lpstr>
      <vt:lpstr>LEO  PIZZA sales report</vt:lpstr>
      <vt:lpstr>Pizza Place Sales </vt:lpstr>
      <vt:lpstr>Cleaned data </vt:lpstr>
      <vt:lpstr>DATA MODELLING</vt:lpstr>
      <vt:lpstr>Column,measure of report</vt:lpstr>
      <vt:lpstr>REPORT page 1 </vt:lpstr>
      <vt:lpstr>PAGE 2</vt:lpstr>
      <vt:lpstr>WORKSPACE</vt:lpstr>
      <vt:lpstr>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LEO  PIZZA sales report</dc:title>
  <dc:creator>Suthika Kannaiya</dc:creator>
  <cp:lastModifiedBy>Suthika Kannaiya</cp:lastModifiedBy>
  <cp:revision>3</cp:revision>
  <dcterms:created xsi:type="dcterms:W3CDTF">2024-03-14T08:23:34Z</dcterms:created>
  <dcterms:modified xsi:type="dcterms:W3CDTF">2024-03-15T06:44:09Z</dcterms:modified>
</cp:coreProperties>
</file>