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24"/>
  </p:notesMasterIdLst>
  <p:sldIdLst>
    <p:sldId id="302" r:id="rId5"/>
    <p:sldId id="312" r:id="rId6"/>
    <p:sldId id="332" r:id="rId7"/>
    <p:sldId id="313" r:id="rId8"/>
    <p:sldId id="324" r:id="rId9"/>
    <p:sldId id="327" r:id="rId10"/>
    <p:sldId id="315" r:id="rId11"/>
    <p:sldId id="325" r:id="rId12"/>
    <p:sldId id="317" r:id="rId13"/>
    <p:sldId id="326" r:id="rId14"/>
    <p:sldId id="316" r:id="rId15"/>
    <p:sldId id="318" r:id="rId16"/>
    <p:sldId id="328" r:id="rId17"/>
    <p:sldId id="329" r:id="rId18"/>
    <p:sldId id="319" r:id="rId19"/>
    <p:sldId id="320" r:id="rId20"/>
    <p:sldId id="330" r:id="rId21"/>
    <p:sldId id="321" r:id="rId22"/>
    <p:sldId id="30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47"/>
    <a:srgbClr val="D7AF5B"/>
    <a:srgbClr val="1133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746C3-69D8-9250-5E11-0ED46F156415}" v="1573" dt="2024-12-14T15:19:51.684"/>
    <p1510:client id="{4DF73C76-0529-EBD3-4E02-B22C7BBF0450}" v="480" dt="2024-12-14T18:11:02.921"/>
  </p1510:revLst>
</p1510:revInfo>
</file>

<file path=ppt/tableStyles.xml><?xml version="1.0" encoding="utf-8"?>
<a:tblStyleLst xmlns:a="http://schemas.openxmlformats.org/drawingml/2006/main" def="{5DA37D80-6434-44D0-A028-1B22A696006F}">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n R Vernekar" userId="2893a74fbaf6c733" providerId="Windows Live" clId="Web-{0CE746C3-69D8-9250-5E11-0ED46F156415}"/>
    <pc:docChg chg="addSld delSld modSld sldOrd">
      <pc:chgData name="Sohan R Vernekar" userId="2893a74fbaf6c733" providerId="Windows Live" clId="Web-{0CE746C3-69D8-9250-5E11-0ED46F156415}" dt="2024-12-14T15:19:51.684" v="1368" actId="20577"/>
      <pc:docMkLst>
        <pc:docMk/>
      </pc:docMkLst>
      <pc:sldChg chg="addSp delSp modSp">
        <pc:chgData name="Sohan R Vernekar" userId="2893a74fbaf6c733" providerId="Windows Live" clId="Web-{0CE746C3-69D8-9250-5E11-0ED46F156415}" dt="2024-12-14T09:23:37.482" v="301" actId="1076"/>
        <pc:sldMkLst>
          <pc:docMk/>
          <pc:sldMk cId="3354546870" sldId="302"/>
        </pc:sldMkLst>
        <pc:spChg chg="del">
          <ac:chgData name="Sohan R Vernekar" userId="2893a74fbaf6c733" providerId="Windows Live" clId="Web-{0CE746C3-69D8-9250-5E11-0ED46F156415}" dt="2024-12-14T09:03:04.140" v="0"/>
          <ac:spMkLst>
            <pc:docMk/>
            <pc:sldMk cId="3354546870" sldId="302"/>
            <ac:spMk id="3" creationId="{E673B79D-3759-D354-5FC2-CC616720D78C}"/>
          </ac:spMkLst>
        </pc:spChg>
        <pc:spChg chg="add del mod">
          <ac:chgData name="Sohan R Vernekar" userId="2893a74fbaf6c733" providerId="Windows Live" clId="Web-{0CE746C3-69D8-9250-5E11-0ED46F156415}" dt="2024-12-14T09:03:06.374" v="1"/>
          <ac:spMkLst>
            <pc:docMk/>
            <pc:sldMk cId="3354546870" sldId="302"/>
            <ac:spMk id="4" creationId="{49883D51-BF35-659B-D3F7-ACA9ED7AC15C}"/>
          </ac:spMkLst>
        </pc:spChg>
        <pc:spChg chg="add del mod">
          <ac:chgData name="Sohan R Vernekar" userId="2893a74fbaf6c733" providerId="Windows Live" clId="Web-{0CE746C3-69D8-9250-5E11-0ED46F156415}" dt="2024-12-14T09:03:10.015" v="3"/>
          <ac:spMkLst>
            <pc:docMk/>
            <pc:sldMk cId="3354546870" sldId="302"/>
            <ac:spMk id="7" creationId="{A32F3F83-A67C-AB53-0289-619B41EBB235}"/>
          </ac:spMkLst>
        </pc:spChg>
        <pc:spChg chg="add mod">
          <ac:chgData name="Sohan R Vernekar" userId="2893a74fbaf6c733" providerId="Windows Live" clId="Web-{0CE746C3-69D8-9250-5E11-0ED46F156415}" dt="2024-12-14T09:06:47.281" v="55" actId="1076"/>
          <ac:spMkLst>
            <pc:docMk/>
            <pc:sldMk cId="3354546870" sldId="302"/>
            <ac:spMk id="11" creationId="{A198E229-0FC3-D0AC-9EF8-C3C7E874E137}"/>
          </ac:spMkLst>
        </pc:spChg>
        <pc:spChg chg="add mod">
          <ac:chgData name="Sohan R Vernekar" userId="2893a74fbaf6c733" providerId="Windows Live" clId="Web-{0CE746C3-69D8-9250-5E11-0ED46F156415}" dt="2024-12-14T09:14:28.268" v="184" actId="1076"/>
          <ac:spMkLst>
            <pc:docMk/>
            <pc:sldMk cId="3354546870" sldId="302"/>
            <ac:spMk id="23" creationId="{41477BDD-C1C4-EBB1-9355-6003DEC94D49}"/>
          </ac:spMkLst>
        </pc:spChg>
        <pc:spChg chg="add mod">
          <ac:chgData name="Sohan R Vernekar" userId="2893a74fbaf6c733" providerId="Windows Live" clId="Web-{0CE746C3-69D8-9250-5E11-0ED46F156415}" dt="2024-12-14T09:14:35.362" v="185" actId="1076"/>
          <ac:spMkLst>
            <pc:docMk/>
            <pc:sldMk cId="3354546870" sldId="302"/>
            <ac:spMk id="24" creationId="{D34C25DF-16F9-4E64-413B-259AB4C4255D}"/>
          </ac:spMkLst>
        </pc:spChg>
        <pc:spChg chg="add mod">
          <ac:chgData name="Sohan R Vernekar" userId="2893a74fbaf6c733" providerId="Windows Live" clId="Web-{0CE746C3-69D8-9250-5E11-0ED46F156415}" dt="2024-12-14T09:22:44.450" v="286" actId="1076"/>
          <ac:spMkLst>
            <pc:docMk/>
            <pc:sldMk cId="3354546870" sldId="302"/>
            <ac:spMk id="25" creationId="{74C3A73A-C8F8-0ACF-2274-D1849D2B9272}"/>
          </ac:spMkLst>
        </pc:spChg>
        <pc:spChg chg="add mod">
          <ac:chgData name="Sohan R Vernekar" userId="2893a74fbaf6c733" providerId="Windows Live" clId="Web-{0CE746C3-69D8-9250-5E11-0ED46F156415}" dt="2024-12-14T09:18:49.599" v="242" actId="1076"/>
          <ac:spMkLst>
            <pc:docMk/>
            <pc:sldMk cId="3354546870" sldId="302"/>
            <ac:spMk id="26" creationId="{190A20BF-F603-79E2-EAFE-0408FD522B75}"/>
          </ac:spMkLst>
        </pc:spChg>
        <pc:spChg chg="add mod">
          <ac:chgData name="Sohan R Vernekar" userId="2893a74fbaf6c733" providerId="Windows Live" clId="Web-{0CE746C3-69D8-9250-5E11-0ED46F156415}" dt="2024-12-14T09:13:49.612" v="178" actId="1076"/>
          <ac:spMkLst>
            <pc:docMk/>
            <pc:sldMk cId="3354546870" sldId="302"/>
            <ac:spMk id="27" creationId="{38BA4ED2-10FC-6BD8-11DE-E74F4441FEB6}"/>
          </ac:spMkLst>
        </pc:spChg>
        <pc:spChg chg="add mod">
          <ac:chgData name="Sohan R Vernekar" userId="2893a74fbaf6c733" providerId="Windows Live" clId="Web-{0CE746C3-69D8-9250-5E11-0ED46F156415}" dt="2024-12-14T09:16:15.989" v="225" actId="1076"/>
          <ac:spMkLst>
            <pc:docMk/>
            <pc:sldMk cId="3354546870" sldId="302"/>
            <ac:spMk id="28" creationId="{2DD1A304-F263-CB7B-8707-6D144B758598}"/>
          </ac:spMkLst>
        </pc:spChg>
        <pc:spChg chg="add mod">
          <ac:chgData name="Sohan R Vernekar" userId="2893a74fbaf6c733" providerId="Windows Live" clId="Web-{0CE746C3-69D8-9250-5E11-0ED46F156415}" dt="2024-12-14T09:19:35.652" v="244" actId="1076"/>
          <ac:spMkLst>
            <pc:docMk/>
            <pc:sldMk cId="3354546870" sldId="302"/>
            <ac:spMk id="29" creationId="{11FB2013-6087-5FB7-4080-E08796089EE0}"/>
          </ac:spMkLst>
        </pc:spChg>
        <pc:spChg chg="add mod">
          <ac:chgData name="Sohan R Vernekar" userId="2893a74fbaf6c733" providerId="Windows Live" clId="Web-{0CE746C3-69D8-9250-5E11-0ED46F156415}" dt="2024-12-14T09:21:12.481" v="268" actId="1076"/>
          <ac:spMkLst>
            <pc:docMk/>
            <pc:sldMk cId="3354546870" sldId="302"/>
            <ac:spMk id="31" creationId="{5B4DFDC0-44EB-01B3-DB37-9B711C0592A0}"/>
          </ac:spMkLst>
        </pc:spChg>
        <pc:spChg chg="add mod">
          <ac:chgData name="Sohan R Vernekar" userId="2893a74fbaf6c733" providerId="Windows Live" clId="Web-{0CE746C3-69D8-9250-5E11-0ED46F156415}" dt="2024-12-14T09:22:15.575" v="282" actId="1076"/>
          <ac:spMkLst>
            <pc:docMk/>
            <pc:sldMk cId="3354546870" sldId="302"/>
            <ac:spMk id="32" creationId="{6CF6674A-50A4-1B12-1ECF-5294BBCD6E25}"/>
          </ac:spMkLst>
        </pc:spChg>
        <pc:spChg chg="add mod">
          <ac:chgData name="Sohan R Vernekar" userId="2893a74fbaf6c733" providerId="Windows Live" clId="Web-{0CE746C3-69D8-9250-5E11-0ED46F156415}" dt="2024-12-14T09:23:37.482" v="301" actId="1076"/>
          <ac:spMkLst>
            <pc:docMk/>
            <pc:sldMk cId="3354546870" sldId="302"/>
            <ac:spMk id="33" creationId="{9B6683EF-AECA-84CD-B055-A9194A2F156A}"/>
          </ac:spMkLst>
        </pc:spChg>
        <pc:picChg chg="del">
          <ac:chgData name="Sohan R Vernekar" userId="2893a74fbaf6c733" providerId="Windows Live" clId="Web-{0CE746C3-69D8-9250-5E11-0ED46F156415}" dt="2024-12-14T09:03:08.233" v="2"/>
          <ac:picMkLst>
            <pc:docMk/>
            <pc:sldMk cId="3354546870" sldId="302"/>
            <ac:picMk id="6" creationId="{332A1BAE-90E3-4C17-1061-5FC45FBEF6C2}"/>
          </ac:picMkLst>
        </pc:picChg>
        <pc:picChg chg="add mod">
          <ac:chgData name="Sohan R Vernekar" userId="2893a74fbaf6c733" providerId="Windows Live" clId="Web-{0CE746C3-69D8-9250-5E11-0ED46F156415}" dt="2024-12-14T09:07:07.625" v="57" actId="1076"/>
          <ac:picMkLst>
            <pc:docMk/>
            <pc:sldMk cId="3354546870" sldId="302"/>
            <ac:picMk id="8" creationId="{62A96913-EE81-BA67-0070-C28A4EC16057}"/>
          </ac:picMkLst>
        </pc:picChg>
        <pc:picChg chg="add mod">
          <ac:chgData name="Sohan R Vernekar" userId="2893a74fbaf6c733" providerId="Windows Live" clId="Web-{0CE746C3-69D8-9250-5E11-0ED46F156415}" dt="2024-12-14T09:03:58.062" v="10" actId="1076"/>
          <ac:picMkLst>
            <pc:docMk/>
            <pc:sldMk cId="3354546870" sldId="302"/>
            <ac:picMk id="9" creationId="{8EEDD87F-D2D5-AB6D-5CAB-9536FF52A1D1}"/>
          </ac:picMkLst>
        </pc:picChg>
        <pc:picChg chg="add del mod">
          <ac:chgData name="Sohan R Vernekar" userId="2893a74fbaf6c733" providerId="Windows Live" clId="Web-{0CE746C3-69D8-9250-5E11-0ED46F156415}" dt="2024-12-14T09:06:23.141" v="53"/>
          <ac:picMkLst>
            <pc:docMk/>
            <pc:sldMk cId="3354546870" sldId="302"/>
            <ac:picMk id="10" creationId="{8B704485-FE61-7BBC-E1FB-A743BDD3CA39}"/>
          </ac:picMkLst>
        </pc:picChg>
        <pc:picChg chg="add del mod modCrop">
          <ac:chgData name="Sohan R Vernekar" userId="2893a74fbaf6c733" providerId="Windows Live" clId="Web-{0CE746C3-69D8-9250-5E11-0ED46F156415}" dt="2024-12-14T09:09:33.923" v="94"/>
          <ac:picMkLst>
            <pc:docMk/>
            <pc:sldMk cId="3354546870" sldId="302"/>
            <ac:picMk id="12" creationId="{FDD75BD4-9F54-9B0A-2E0A-A3C8CCD33F65}"/>
          </ac:picMkLst>
        </pc:picChg>
        <pc:picChg chg="add del mod">
          <ac:chgData name="Sohan R Vernekar" userId="2893a74fbaf6c733" providerId="Windows Live" clId="Web-{0CE746C3-69D8-9250-5E11-0ED46F156415}" dt="2024-12-14T09:09:33.923" v="93"/>
          <ac:picMkLst>
            <pc:docMk/>
            <pc:sldMk cId="3354546870" sldId="302"/>
            <ac:picMk id="13" creationId="{60E7E802-89AC-2D42-85FA-646A2E4A5966}"/>
          </ac:picMkLst>
        </pc:picChg>
        <pc:picChg chg="add del mod">
          <ac:chgData name="Sohan R Vernekar" userId="2893a74fbaf6c733" providerId="Windows Live" clId="Web-{0CE746C3-69D8-9250-5E11-0ED46F156415}" dt="2024-12-14T09:09:33.923" v="92"/>
          <ac:picMkLst>
            <pc:docMk/>
            <pc:sldMk cId="3354546870" sldId="302"/>
            <ac:picMk id="14" creationId="{2888A989-03B2-DE8D-42A1-A16C30622815}"/>
          </ac:picMkLst>
        </pc:picChg>
        <pc:picChg chg="add del mod">
          <ac:chgData name="Sohan R Vernekar" userId="2893a74fbaf6c733" providerId="Windows Live" clId="Web-{0CE746C3-69D8-9250-5E11-0ED46F156415}" dt="2024-12-14T09:07:47.813" v="65"/>
          <ac:picMkLst>
            <pc:docMk/>
            <pc:sldMk cId="3354546870" sldId="302"/>
            <ac:picMk id="15" creationId="{3EC01FEE-3CA8-C1E8-B84A-0BD52CB3B0DE}"/>
          </ac:picMkLst>
        </pc:picChg>
        <pc:picChg chg="add del mod">
          <ac:chgData name="Sohan R Vernekar" userId="2893a74fbaf6c733" providerId="Windows Live" clId="Web-{0CE746C3-69D8-9250-5E11-0ED46F156415}" dt="2024-12-14T09:09:33.923" v="91"/>
          <ac:picMkLst>
            <pc:docMk/>
            <pc:sldMk cId="3354546870" sldId="302"/>
            <ac:picMk id="16" creationId="{1F67664F-D43F-359F-1855-19AA6567612F}"/>
          </ac:picMkLst>
        </pc:picChg>
        <pc:picChg chg="add del mod">
          <ac:chgData name="Sohan R Vernekar" userId="2893a74fbaf6c733" providerId="Windows Live" clId="Web-{0CE746C3-69D8-9250-5E11-0ED46F156415}" dt="2024-12-14T09:09:33.923" v="90"/>
          <ac:picMkLst>
            <pc:docMk/>
            <pc:sldMk cId="3354546870" sldId="302"/>
            <ac:picMk id="17" creationId="{B20EF6E9-3C47-6FA2-8A40-5607D1801038}"/>
          </ac:picMkLst>
        </pc:picChg>
        <pc:picChg chg="add del mod">
          <ac:chgData name="Sohan R Vernekar" userId="2893a74fbaf6c733" providerId="Windows Live" clId="Web-{0CE746C3-69D8-9250-5E11-0ED46F156415}" dt="2024-12-14T09:09:33.923" v="89"/>
          <ac:picMkLst>
            <pc:docMk/>
            <pc:sldMk cId="3354546870" sldId="302"/>
            <ac:picMk id="18" creationId="{2BEAAD7D-855E-669F-3B6D-C5C7179D2749}"/>
          </ac:picMkLst>
        </pc:picChg>
        <pc:picChg chg="add del mod">
          <ac:chgData name="Sohan R Vernekar" userId="2893a74fbaf6c733" providerId="Windows Live" clId="Web-{0CE746C3-69D8-9250-5E11-0ED46F156415}" dt="2024-12-14T09:09:33.923" v="88"/>
          <ac:picMkLst>
            <pc:docMk/>
            <pc:sldMk cId="3354546870" sldId="302"/>
            <ac:picMk id="19" creationId="{F92E9380-2BAC-549F-8953-96FCB1BACC1A}"/>
          </ac:picMkLst>
        </pc:picChg>
        <pc:picChg chg="add del mod">
          <ac:chgData name="Sohan R Vernekar" userId="2893a74fbaf6c733" providerId="Windows Live" clId="Web-{0CE746C3-69D8-9250-5E11-0ED46F156415}" dt="2024-12-14T09:09:33.923" v="87"/>
          <ac:picMkLst>
            <pc:docMk/>
            <pc:sldMk cId="3354546870" sldId="302"/>
            <ac:picMk id="20" creationId="{CCE75964-4F5F-2C75-4737-55CBCA9E18E5}"/>
          </ac:picMkLst>
        </pc:picChg>
        <pc:picChg chg="add del mod">
          <ac:chgData name="Sohan R Vernekar" userId="2893a74fbaf6c733" providerId="Windows Live" clId="Web-{0CE746C3-69D8-9250-5E11-0ED46F156415}" dt="2024-12-14T09:09:33.923" v="86"/>
          <ac:picMkLst>
            <pc:docMk/>
            <pc:sldMk cId="3354546870" sldId="302"/>
            <ac:picMk id="21" creationId="{0F859A2E-96D5-92CB-C5BC-772AAA85EEBA}"/>
          </ac:picMkLst>
        </pc:picChg>
        <pc:picChg chg="add del mod">
          <ac:chgData name="Sohan R Vernekar" userId="2893a74fbaf6c733" providerId="Windows Live" clId="Web-{0CE746C3-69D8-9250-5E11-0ED46F156415}" dt="2024-12-14T09:09:33.923" v="85"/>
          <ac:picMkLst>
            <pc:docMk/>
            <pc:sldMk cId="3354546870" sldId="302"/>
            <ac:picMk id="22" creationId="{D9C2D840-7789-79F4-D305-66FE5AEA75D8}"/>
          </ac:picMkLst>
        </pc:picChg>
        <pc:cxnChg chg="add del mod">
          <ac:chgData name="Sohan R Vernekar" userId="2893a74fbaf6c733" providerId="Windows Live" clId="Web-{0CE746C3-69D8-9250-5E11-0ED46F156415}" dt="2024-12-14T09:18:32.786" v="241"/>
          <ac:cxnSpMkLst>
            <pc:docMk/>
            <pc:sldMk cId="3354546870" sldId="302"/>
            <ac:cxnSpMk id="30" creationId="{5654CD9C-8C4E-923E-F8E3-B721D20A41CD}"/>
          </ac:cxnSpMkLst>
        </pc:cxnChg>
      </pc:sldChg>
      <pc:sldChg chg="addSp delSp modSp mod setBg">
        <pc:chgData name="Sohan R Vernekar" userId="2893a74fbaf6c733" providerId="Windows Live" clId="Web-{0CE746C3-69D8-9250-5E11-0ED46F156415}" dt="2024-12-14T09:32:07.125" v="389"/>
        <pc:sldMkLst>
          <pc:docMk/>
          <pc:sldMk cId="3629914468" sldId="312"/>
        </pc:sldMkLst>
        <pc:spChg chg="mod">
          <ac:chgData name="Sohan R Vernekar" userId="2893a74fbaf6c733" providerId="Windows Live" clId="Web-{0CE746C3-69D8-9250-5E11-0ED46F156415}" dt="2024-12-14T09:30:27.327" v="383" actId="1076"/>
          <ac:spMkLst>
            <pc:docMk/>
            <pc:sldMk cId="3629914468" sldId="312"/>
            <ac:spMk id="3" creationId="{3D635ED7-9CA0-2D35-5856-ECDC5BE5820B}"/>
          </ac:spMkLst>
        </pc:spChg>
        <pc:spChg chg="mod">
          <ac:chgData name="Sohan R Vernekar" userId="2893a74fbaf6c733" providerId="Windows Live" clId="Web-{0CE746C3-69D8-9250-5E11-0ED46F156415}" dt="2024-12-14T09:30:19.437" v="382" actId="1076"/>
          <ac:spMkLst>
            <pc:docMk/>
            <pc:sldMk cId="3629914468" sldId="312"/>
            <ac:spMk id="4" creationId="{8444020C-CBEB-7408-B007-8560E880DA36}"/>
          </ac:spMkLst>
        </pc:spChg>
        <pc:picChg chg="add del mod">
          <ac:chgData name="Sohan R Vernekar" userId="2893a74fbaf6c733" providerId="Windows Live" clId="Web-{0CE746C3-69D8-9250-5E11-0ED46F156415}" dt="2024-12-14T09:32:07.125" v="389"/>
          <ac:picMkLst>
            <pc:docMk/>
            <pc:sldMk cId="3629914468" sldId="312"/>
            <ac:picMk id="5" creationId="{A2F020AA-098E-61B3-9C78-902E51F6B8EA}"/>
          </ac:picMkLst>
        </pc:picChg>
      </pc:sldChg>
      <pc:sldChg chg="addSp delSp modSp">
        <pc:chgData name="Sohan R Vernekar" userId="2893a74fbaf6c733" providerId="Windows Live" clId="Web-{0CE746C3-69D8-9250-5E11-0ED46F156415}" dt="2024-12-14T09:36:10.704" v="446" actId="1076"/>
        <pc:sldMkLst>
          <pc:docMk/>
          <pc:sldMk cId="1752910641" sldId="313"/>
        </pc:sldMkLst>
        <pc:spChg chg="mod">
          <ac:chgData name="Sohan R Vernekar" userId="2893a74fbaf6c733" providerId="Windows Live" clId="Web-{0CE746C3-69D8-9250-5E11-0ED46F156415}" dt="2024-12-14T09:35:33.204" v="438" actId="1076"/>
          <ac:spMkLst>
            <pc:docMk/>
            <pc:sldMk cId="1752910641" sldId="313"/>
            <ac:spMk id="3" creationId="{15D2AEF8-965D-6D56-716A-E2E866BC2F33}"/>
          </ac:spMkLst>
        </pc:spChg>
        <pc:spChg chg="mod">
          <ac:chgData name="Sohan R Vernekar" userId="2893a74fbaf6c733" providerId="Windows Live" clId="Web-{0CE746C3-69D8-9250-5E11-0ED46F156415}" dt="2024-12-14T09:36:10.704" v="446" actId="1076"/>
          <ac:spMkLst>
            <pc:docMk/>
            <pc:sldMk cId="1752910641" sldId="313"/>
            <ac:spMk id="5" creationId="{63B82B64-8609-6DBF-4911-0E3F814D6EC2}"/>
          </ac:spMkLst>
        </pc:spChg>
        <pc:spChg chg="add del mod">
          <ac:chgData name="Sohan R Vernekar" userId="2893a74fbaf6c733" providerId="Windows Live" clId="Web-{0CE746C3-69D8-9250-5E11-0ED46F156415}" dt="2024-12-14T09:35:13.282" v="428"/>
          <ac:spMkLst>
            <pc:docMk/>
            <pc:sldMk cId="1752910641" sldId="313"/>
            <ac:spMk id="7" creationId="{EA158E9D-EE0D-5F76-BEF9-0E9A0CE2492F}"/>
          </ac:spMkLst>
        </pc:spChg>
        <pc:picChg chg="del">
          <ac:chgData name="Sohan R Vernekar" userId="2893a74fbaf6c733" providerId="Windows Live" clId="Web-{0CE746C3-69D8-9250-5E11-0ED46F156415}" dt="2024-12-14T09:35:11.282" v="427"/>
          <ac:picMkLst>
            <pc:docMk/>
            <pc:sldMk cId="1752910641" sldId="313"/>
            <ac:picMk id="6" creationId="{3677970A-3829-49FA-E552-F671163069A8}"/>
          </ac:picMkLst>
        </pc:picChg>
      </pc:sldChg>
      <pc:sldChg chg="addSp delSp modSp">
        <pc:chgData name="Sohan R Vernekar" userId="2893a74fbaf6c733" providerId="Windows Live" clId="Web-{0CE746C3-69D8-9250-5E11-0ED46F156415}" dt="2024-12-14T09:42:42.129" v="578" actId="1076"/>
        <pc:sldMkLst>
          <pc:docMk/>
          <pc:sldMk cId="3692873058" sldId="314"/>
        </pc:sldMkLst>
        <pc:spChg chg="del mod">
          <ac:chgData name="Sohan R Vernekar" userId="2893a74fbaf6c733" providerId="Windows Live" clId="Web-{0CE746C3-69D8-9250-5E11-0ED46F156415}" dt="2024-12-14T09:41:20.160" v="554"/>
          <ac:spMkLst>
            <pc:docMk/>
            <pc:sldMk cId="3692873058" sldId="314"/>
            <ac:spMk id="2" creationId="{9FE58E02-7C32-BC97-641F-8A2EF82D95A4}"/>
          </ac:spMkLst>
        </pc:spChg>
        <pc:spChg chg="add del mod">
          <ac:chgData name="Sohan R Vernekar" userId="2893a74fbaf6c733" providerId="Windows Live" clId="Web-{0CE746C3-69D8-9250-5E11-0ED46F156415}" dt="2024-12-14T09:41:40.707" v="564"/>
          <ac:spMkLst>
            <pc:docMk/>
            <pc:sldMk cId="3692873058" sldId="314"/>
            <ac:spMk id="4" creationId="{6B1C0FD0-7594-E445-18B7-2010B2E18037}"/>
          </ac:spMkLst>
        </pc:spChg>
        <pc:spChg chg="del mod">
          <ac:chgData name="Sohan R Vernekar" userId="2893a74fbaf6c733" providerId="Windows Live" clId="Web-{0CE746C3-69D8-9250-5E11-0ED46F156415}" dt="2024-12-14T09:39:13.160" v="494"/>
          <ac:spMkLst>
            <pc:docMk/>
            <pc:sldMk cId="3692873058" sldId="314"/>
            <ac:spMk id="5" creationId="{27E3B192-EAD3-7828-4698-3B4FD8821219}"/>
          </ac:spMkLst>
        </pc:spChg>
        <pc:spChg chg="add mod">
          <ac:chgData name="Sohan R Vernekar" userId="2893a74fbaf6c733" providerId="Windows Live" clId="Web-{0CE746C3-69D8-9250-5E11-0ED46F156415}" dt="2024-12-14T09:42:01.832" v="569"/>
          <ac:spMkLst>
            <pc:docMk/>
            <pc:sldMk cId="3692873058" sldId="314"/>
            <ac:spMk id="6" creationId="{457E68DC-2A55-E2EE-1AA3-45C824D17708}"/>
          </ac:spMkLst>
        </pc:spChg>
        <pc:spChg chg="add mod">
          <ac:chgData name="Sohan R Vernekar" userId="2893a74fbaf6c733" providerId="Windows Live" clId="Web-{0CE746C3-69D8-9250-5E11-0ED46F156415}" dt="2024-12-14T09:42:42.129" v="578" actId="1076"/>
          <ac:spMkLst>
            <pc:docMk/>
            <pc:sldMk cId="3692873058" sldId="314"/>
            <ac:spMk id="7" creationId="{468E4198-A5FA-490C-CF9B-1D55E7CEEE7D}"/>
          </ac:spMkLst>
        </pc:spChg>
      </pc:sldChg>
      <pc:sldChg chg="addSp delSp modSp">
        <pc:chgData name="Sohan R Vernekar" userId="2893a74fbaf6c733" providerId="Windows Live" clId="Web-{0CE746C3-69D8-9250-5E11-0ED46F156415}" dt="2024-12-14T15:11:58.308" v="1306"/>
        <pc:sldMkLst>
          <pc:docMk/>
          <pc:sldMk cId="2393153427" sldId="315"/>
        </pc:sldMkLst>
        <pc:spChg chg="del">
          <ac:chgData name="Sohan R Vernekar" userId="2893a74fbaf6c733" providerId="Windows Live" clId="Web-{0CE746C3-69D8-9250-5E11-0ED46F156415}" dt="2024-12-14T09:43:08.723" v="582"/>
          <ac:spMkLst>
            <pc:docMk/>
            <pc:sldMk cId="2393153427" sldId="315"/>
            <ac:spMk id="2" creationId="{C66E765E-324B-218B-AF54-5BC7B48A4C37}"/>
          </ac:spMkLst>
        </pc:spChg>
        <pc:spChg chg="del mod">
          <ac:chgData name="Sohan R Vernekar" userId="2893a74fbaf6c733" providerId="Windows Live" clId="Web-{0CE746C3-69D8-9250-5E11-0ED46F156415}" dt="2024-12-14T09:43:00.676" v="580"/>
          <ac:spMkLst>
            <pc:docMk/>
            <pc:sldMk cId="2393153427" sldId="315"/>
            <ac:spMk id="4" creationId="{98E9BDE5-4481-440D-BAF4-AB619BD519AC}"/>
          </ac:spMkLst>
        </pc:spChg>
        <pc:spChg chg="add del mod">
          <ac:chgData name="Sohan R Vernekar" userId="2893a74fbaf6c733" providerId="Windows Live" clId="Web-{0CE746C3-69D8-9250-5E11-0ED46F156415}" dt="2024-12-14T09:43:06.083" v="581"/>
          <ac:spMkLst>
            <pc:docMk/>
            <pc:sldMk cId="2393153427" sldId="315"/>
            <ac:spMk id="6" creationId="{8EC04AE6-3824-F2AD-54C0-5927D5A75D66}"/>
          </ac:spMkLst>
        </pc:spChg>
        <pc:spChg chg="add del mod">
          <ac:chgData name="Sohan R Vernekar" userId="2893a74fbaf6c733" providerId="Windows Live" clId="Web-{0CE746C3-69D8-9250-5E11-0ED46F156415}" dt="2024-12-14T09:43:11.786" v="583"/>
          <ac:spMkLst>
            <pc:docMk/>
            <pc:sldMk cId="2393153427" sldId="315"/>
            <ac:spMk id="8" creationId="{E27EA010-CDBD-6B0B-8CA9-393A72DA6A65}"/>
          </ac:spMkLst>
        </pc:spChg>
        <pc:graphicFrameChg chg="add mod modGraphic">
          <ac:chgData name="Sohan R Vernekar" userId="2893a74fbaf6c733" providerId="Windows Live" clId="Web-{0CE746C3-69D8-9250-5E11-0ED46F156415}" dt="2024-12-14T15:11:58.308" v="1306"/>
          <ac:graphicFrameMkLst>
            <pc:docMk/>
            <pc:sldMk cId="2393153427" sldId="315"/>
            <ac:graphicFrameMk id="2" creationId="{088497DC-4ACC-7F9C-7E4D-753DD228E76B}"/>
          </ac:graphicFrameMkLst>
        </pc:graphicFrameChg>
      </pc:sldChg>
      <pc:sldChg chg="ord">
        <pc:chgData name="Sohan R Vernekar" userId="2893a74fbaf6c733" providerId="Windows Live" clId="Web-{0CE746C3-69D8-9250-5E11-0ED46F156415}" dt="2024-12-14T15:18:43.835" v="1346"/>
        <pc:sldMkLst>
          <pc:docMk/>
          <pc:sldMk cId="2526368476" sldId="316"/>
        </pc:sldMkLst>
      </pc:sldChg>
      <pc:sldChg chg="addSp delSp modSp">
        <pc:chgData name="Sohan R Vernekar" userId="2893a74fbaf6c733" providerId="Windows Live" clId="Web-{0CE746C3-69D8-9250-5E11-0ED46F156415}" dt="2024-12-14T15:19:51.684" v="1368" actId="20577"/>
        <pc:sldMkLst>
          <pc:docMk/>
          <pc:sldMk cId="893790528" sldId="317"/>
        </pc:sldMkLst>
        <pc:spChg chg="mod">
          <ac:chgData name="Sohan R Vernekar" userId="2893a74fbaf6c733" providerId="Windows Live" clId="Web-{0CE746C3-69D8-9250-5E11-0ED46F156415}" dt="2024-12-14T15:19:17.871" v="1360" actId="20577"/>
          <ac:spMkLst>
            <pc:docMk/>
            <pc:sldMk cId="893790528" sldId="317"/>
            <ac:spMk id="3" creationId="{CFE76D37-8CCE-3FFC-A796-720B00002412}"/>
          </ac:spMkLst>
        </pc:spChg>
        <pc:spChg chg="mod">
          <ac:chgData name="Sohan R Vernekar" userId="2893a74fbaf6c733" providerId="Windows Live" clId="Web-{0CE746C3-69D8-9250-5E11-0ED46F156415}" dt="2024-12-14T15:19:51.684" v="1368" actId="20577"/>
          <ac:spMkLst>
            <pc:docMk/>
            <pc:sldMk cId="893790528" sldId="317"/>
            <ac:spMk id="5" creationId="{DA754E71-BD53-BF23-F45D-E34BB9389B83}"/>
          </ac:spMkLst>
        </pc:spChg>
        <pc:spChg chg="add del mod">
          <ac:chgData name="Sohan R Vernekar" userId="2893a74fbaf6c733" providerId="Windows Live" clId="Web-{0CE746C3-69D8-9250-5E11-0ED46F156415}" dt="2024-12-14T15:18:54.714" v="1349"/>
          <ac:spMkLst>
            <pc:docMk/>
            <pc:sldMk cId="893790528" sldId="317"/>
            <ac:spMk id="7" creationId="{7FFA186B-33DD-B66C-E384-786F4103669C}"/>
          </ac:spMkLst>
        </pc:spChg>
        <pc:picChg chg="del">
          <ac:chgData name="Sohan R Vernekar" userId="2893a74fbaf6c733" providerId="Windows Live" clId="Web-{0CE746C3-69D8-9250-5E11-0ED46F156415}" dt="2024-12-14T15:18:52.073" v="1348"/>
          <ac:picMkLst>
            <pc:docMk/>
            <pc:sldMk cId="893790528" sldId="317"/>
            <ac:picMk id="6" creationId="{63A16623-6A25-38DC-669A-840022925844}"/>
          </ac:picMkLst>
        </pc:picChg>
      </pc:sldChg>
      <pc:sldChg chg="ord">
        <pc:chgData name="Sohan R Vernekar" userId="2893a74fbaf6c733" providerId="Windows Live" clId="Web-{0CE746C3-69D8-9250-5E11-0ED46F156415}" dt="2024-12-14T15:18:48.057" v="1347"/>
        <pc:sldMkLst>
          <pc:docMk/>
          <pc:sldMk cId="48274928" sldId="318"/>
        </pc:sldMkLst>
      </pc:sldChg>
      <pc:sldChg chg="modSp add replId">
        <pc:chgData name="Sohan R Vernekar" userId="2893a74fbaf6c733" providerId="Windows Live" clId="Web-{0CE746C3-69D8-9250-5E11-0ED46F156415}" dt="2024-12-14T09:34:47.766" v="426" actId="14100"/>
        <pc:sldMkLst>
          <pc:docMk/>
          <pc:sldMk cId="2086182970" sldId="323"/>
        </pc:sldMkLst>
        <pc:spChg chg="mod">
          <ac:chgData name="Sohan R Vernekar" userId="2893a74fbaf6c733" providerId="Windows Live" clId="Web-{0CE746C3-69D8-9250-5E11-0ED46F156415}" dt="2024-12-14T09:33:18.250" v="416" actId="1076"/>
          <ac:spMkLst>
            <pc:docMk/>
            <pc:sldMk cId="2086182970" sldId="323"/>
            <ac:spMk id="2" creationId="{9FE58E02-7C32-BC97-641F-8A2EF82D95A4}"/>
          </ac:spMkLst>
        </pc:spChg>
        <pc:spChg chg="mod">
          <ac:chgData name="Sohan R Vernekar" userId="2893a74fbaf6c733" providerId="Windows Live" clId="Web-{0CE746C3-69D8-9250-5E11-0ED46F156415}" dt="2024-12-14T09:34:47.766" v="426" actId="14100"/>
          <ac:spMkLst>
            <pc:docMk/>
            <pc:sldMk cId="2086182970" sldId="323"/>
            <ac:spMk id="5" creationId="{27E3B192-EAD3-7828-4698-3B4FD8821219}"/>
          </ac:spMkLst>
        </pc:spChg>
      </pc:sldChg>
      <pc:sldChg chg="addSp delSp modSp add replId">
        <pc:chgData name="Sohan R Vernekar" userId="2893a74fbaf6c733" providerId="Windows Live" clId="Web-{0CE746C3-69D8-9250-5E11-0ED46F156415}" dt="2024-12-14T09:38:49.283" v="489"/>
        <pc:sldMkLst>
          <pc:docMk/>
          <pc:sldMk cId="2243986178" sldId="324"/>
        </pc:sldMkLst>
        <pc:spChg chg="add del mod">
          <ac:chgData name="Sohan R Vernekar" userId="2893a74fbaf6c733" providerId="Windows Live" clId="Web-{0CE746C3-69D8-9250-5E11-0ED46F156415}" dt="2024-12-14T09:38:49.283" v="489"/>
          <ac:spMkLst>
            <pc:docMk/>
            <pc:sldMk cId="2243986178" sldId="324"/>
            <ac:spMk id="2" creationId="{6AE293C4-1FDA-2D39-4B07-4FE3C663BF98}"/>
          </ac:spMkLst>
        </pc:spChg>
        <pc:spChg chg="mod">
          <ac:chgData name="Sohan R Vernekar" userId="2893a74fbaf6c733" providerId="Windows Live" clId="Web-{0CE746C3-69D8-9250-5E11-0ED46F156415}" dt="2024-12-14T09:37:03.501" v="462" actId="1076"/>
          <ac:spMkLst>
            <pc:docMk/>
            <pc:sldMk cId="2243986178" sldId="324"/>
            <ac:spMk id="3" creationId="{15D2AEF8-965D-6D56-716A-E2E866BC2F33}"/>
          </ac:spMkLst>
        </pc:spChg>
        <pc:spChg chg="mod">
          <ac:chgData name="Sohan R Vernekar" userId="2893a74fbaf6c733" providerId="Windows Live" clId="Web-{0CE746C3-69D8-9250-5E11-0ED46F156415}" dt="2024-12-14T09:38:02.845" v="485" actId="20577"/>
          <ac:spMkLst>
            <pc:docMk/>
            <pc:sldMk cId="2243986178" sldId="324"/>
            <ac:spMk id="5" creationId="{63B82B64-8609-6DBF-4911-0E3F814D6EC2}"/>
          </ac:spMkLst>
        </pc:spChg>
      </pc:sldChg>
      <pc:sldChg chg="add del replId">
        <pc:chgData name="Sohan R Vernekar" userId="2893a74fbaf6c733" providerId="Windows Live" clId="Web-{0CE746C3-69D8-9250-5E11-0ED46F156415}" dt="2024-12-14T09:39:06.767" v="491"/>
        <pc:sldMkLst>
          <pc:docMk/>
          <pc:sldMk cId="837393482" sldId="325"/>
        </pc:sldMkLst>
      </pc:sldChg>
      <pc:sldChg chg="modSp add replId">
        <pc:chgData name="Sohan R Vernekar" userId="2893a74fbaf6c733" providerId="Windows Live" clId="Web-{0CE746C3-69D8-9250-5E11-0ED46F156415}" dt="2024-12-14T15:12:16.168" v="1345"/>
        <pc:sldMkLst>
          <pc:docMk/>
          <pc:sldMk cId="1251841362" sldId="325"/>
        </pc:sldMkLst>
        <pc:graphicFrameChg chg="mod modGraphic">
          <ac:chgData name="Sohan R Vernekar" userId="2893a74fbaf6c733" providerId="Windows Live" clId="Web-{0CE746C3-69D8-9250-5E11-0ED46F156415}" dt="2024-12-14T15:12:16.168" v="1345"/>
          <ac:graphicFrameMkLst>
            <pc:docMk/>
            <pc:sldMk cId="1251841362" sldId="325"/>
            <ac:graphicFrameMk id="2" creationId="{088497DC-4ACC-7F9C-7E4D-753DD228E76B}"/>
          </ac:graphicFrameMkLst>
        </pc:graphicFrameChg>
      </pc:sldChg>
    </pc:docChg>
  </pc:docChgLst>
  <pc:docChgLst>
    <pc:chgData name="Sohan R Vernekar" userId="2893a74fbaf6c733" providerId="Windows Live" clId="Web-{4DF73C76-0529-EBD3-4E02-B22C7BBF0450}"/>
    <pc:docChg chg="addSld delSld modSld sldOrd">
      <pc:chgData name="Sohan R Vernekar" userId="2893a74fbaf6c733" providerId="Windows Live" clId="Web-{4DF73C76-0529-EBD3-4E02-B22C7BBF0450}" dt="2024-12-14T18:11:02.921" v="352" actId="1076"/>
      <pc:docMkLst>
        <pc:docMk/>
      </pc:docMkLst>
      <pc:sldChg chg="addSp delSp modSp">
        <pc:chgData name="Sohan R Vernekar" userId="2893a74fbaf6c733" providerId="Windows Live" clId="Web-{4DF73C76-0529-EBD3-4E02-B22C7BBF0450}" dt="2024-12-14T18:07:39.013" v="335" actId="1076"/>
        <pc:sldMkLst>
          <pc:docMk/>
          <pc:sldMk cId="1980639818" sldId="303"/>
        </pc:sldMkLst>
        <pc:spChg chg="add del mod">
          <ac:chgData name="Sohan R Vernekar" userId="2893a74fbaf6c733" providerId="Windows Live" clId="Web-{4DF73C76-0529-EBD3-4E02-B22C7BBF0450}" dt="2024-12-14T18:06:18.149" v="310"/>
          <ac:spMkLst>
            <pc:docMk/>
            <pc:sldMk cId="1980639818" sldId="303"/>
            <ac:spMk id="3" creationId="{C383749A-17DA-AF93-9DF9-C411307E1B79}"/>
          </ac:spMkLst>
        </pc:spChg>
        <pc:spChg chg="del mod">
          <ac:chgData name="Sohan R Vernekar" userId="2893a74fbaf6c733" providerId="Windows Live" clId="Web-{4DF73C76-0529-EBD3-4E02-B22C7BBF0450}" dt="2024-12-14T18:06:22.680" v="313"/>
          <ac:spMkLst>
            <pc:docMk/>
            <pc:sldMk cId="1980639818" sldId="303"/>
            <ac:spMk id="4" creationId="{276935BC-661A-9372-9B0D-3E8ECC068B51}"/>
          </ac:spMkLst>
        </pc:spChg>
        <pc:spChg chg="add del mod">
          <ac:chgData name="Sohan R Vernekar" userId="2893a74fbaf6c733" providerId="Windows Live" clId="Web-{4DF73C76-0529-EBD3-4E02-B22C7BBF0450}" dt="2024-12-14T18:06:27.540" v="314"/>
          <ac:spMkLst>
            <pc:docMk/>
            <pc:sldMk cId="1980639818" sldId="303"/>
            <ac:spMk id="6" creationId="{FD548962-9577-86AE-51BF-9C4AEDDDDB88}"/>
          </ac:spMkLst>
        </pc:spChg>
        <pc:spChg chg="del mod">
          <ac:chgData name="Sohan R Vernekar" userId="2893a74fbaf6c733" providerId="Windows Live" clId="Web-{4DF73C76-0529-EBD3-4E02-B22C7BBF0450}" dt="2024-12-14T18:06:36.821" v="316"/>
          <ac:spMkLst>
            <pc:docMk/>
            <pc:sldMk cId="1980639818" sldId="303"/>
            <ac:spMk id="8" creationId="{D5E500C8-1AF2-B719-BEA8-5D9902E74B96}"/>
          </ac:spMkLst>
        </pc:spChg>
        <pc:spChg chg="add del mod">
          <ac:chgData name="Sohan R Vernekar" userId="2893a74fbaf6c733" providerId="Windows Live" clId="Web-{4DF73C76-0529-EBD3-4E02-B22C7BBF0450}" dt="2024-12-14T18:06:43.743" v="317"/>
          <ac:spMkLst>
            <pc:docMk/>
            <pc:sldMk cId="1980639818" sldId="303"/>
            <ac:spMk id="10" creationId="{82D9322B-AA8E-99F8-496C-0586701B3F14}"/>
          </ac:spMkLst>
        </pc:spChg>
        <pc:spChg chg="add mod">
          <ac:chgData name="Sohan R Vernekar" userId="2893a74fbaf6c733" providerId="Windows Live" clId="Web-{4DF73C76-0529-EBD3-4E02-B22C7BBF0450}" dt="2024-12-14T18:07:06.321" v="326" actId="14100"/>
          <ac:spMkLst>
            <pc:docMk/>
            <pc:sldMk cId="1980639818" sldId="303"/>
            <ac:spMk id="11" creationId="{CC0BF594-F5BE-60C6-5D61-E6733B75E7E5}"/>
          </ac:spMkLst>
        </pc:spChg>
        <pc:spChg chg="add mod">
          <ac:chgData name="Sohan R Vernekar" userId="2893a74fbaf6c733" providerId="Windows Live" clId="Web-{4DF73C76-0529-EBD3-4E02-B22C7BBF0450}" dt="2024-12-14T18:07:39.013" v="335" actId="1076"/>
          <ac:spMkLst>
            <pc:docMk/>
            <pc:sldMk cId="1980639818" sldId="303"/>
            <ac:spMk id="12" creationId="{A6D2E6F6-155A-0483-BB21-32EABBA31E2A}"/>
          </ac:spMkLst>
        </pc:spChg>
        <pc:picChg chg="del">
          <ac:chgData name="Sohan R Vernekar" userId="2893a74fbaf6c733" providerId="Windows Live" clId="Web-{4DF73C76-0529-EBD3-4E02-B22C7BBF0450}" dt="2024-12-14T18:06:16.680" v="309"/>
          <ac:picMkLst>
            <pc:docMk/>
            <pc:sldMk cId="1980639818" sldId="303"/>
            <ac:picMk id="7" creationId="{9E1A2318-62F1-93BA-B8BB-7A3385938839}"/>
          </ac:picMkLst>
        </pc:picChg>
      </pc:sldChg>
      <pc:sldChg chg="modSp del">
        <pc:chgData name="Sohan R Vernekar" userId="2893a74fbaf6c733" providerId="Windows Live" clId="Web-{4DF73C76-0529-EBD3-4E02-B22C7BBF0450}" dt="2024-12-14T15:28:21.641" v="57"/>
        <pc:sldMkLst>
          <pc:docMk/>
          <pc:sldMk cId="3692873058" sldId="314"/>
        </pc:sldMkLst>
        <pc:spChg chg="mod">
          <ac:chgData name="Sohan R Vernekar" userId="2893a74fbaf6c733" providerId="Windows Live" clId="Web-{4DF73C76-0529-EBD3-4E02-B22C7BBF0450}" dt="2024-12-14T15:26:34.140" v="42" actId="20577"/>
          <ac:spMkLst>
            <pc:docMk/>
            <pc:sldMk cId="3692873058" sldId="314"/>
            <ac:spMk id="6" creationId="{457E68DC-2A55-E2EE-1AA3-45C824D17708}"/>
          </ac:spMkLst>
        </pc:spChg>
        <pc:spChg chg="mod">
          <ac:chgData name="Sohan R Vernekar" userId="2893a74fbaf6c733" providerId="Windows Live" clId="Web-{4DF73C76-0529-EBD3-4E02-B22C7BBF0450}" dt="2024-12-14T15:26:37.625" v="43" actId="20577"/>
          <ac:spMkLst>
            <pc:docMk/>
            <pc:sldMk cId="3692873058" sldId="314"/>
            <ac:spMk id="7" creationId="{468E4198-A5FA-490C-CF9B-1D55E7CEEE7D}"/>
          </ac:spMkLst>
        </pc:spChg>
      </pc:sldChg>
      <pc:sldChg chg="addSp delSp modSp">
        <pc:chgData name="Sohan R Vernekar" userId="2893a74fbaf6c733" providerId="Windows Live" clId="Web-{4DF73C76-0529-EBD3-4E02-B22C7BBF0450}" dt="2024-12-14T15:34:18.800" v="93" actId="1076"/>
        <pc:sldMkLst>
          <pc:docMk/>
          <pc:sldMk cId="2526368476" sldId="316"/>
        </pc:sldMkLst>
        <pc:spChg chg="del mod">
          <ac:chgData name="Sohan R Vernekar" userId="2893a74fbaf6c733" providerId="Windows Live" clId="Web-{4DF73C76-0529-EBD3-4E02-B22C7BBF0450}" dt="2024-12-14T15:29:07.939" v="62"/>
          <ac:spMkLst>
            <pc:docMk/>
            <pc:sldMk cId="2526368476" sldId="316"/>
            <ac:spMk id="3" creationId="{A9B4920F-83FC-6840-75DA-1FAEE6EDF556}"/>
          </ac:spMkLst>
        </pc:spChg>
        <pc:spChg chg="add del mod">
          <ac:chgData name="Sohan R Vernekar" userId="2893a74fbaf6c733" providerId="Windows Live" clId="Web-{4DF73C76-0529-EBD3-4E02-B22C7BBF0450}" dt="2024-12-14T15:25:45.624" v="21"/>
          <ac:spMkLst>
            <pc:docMk/>
            <pc:sldMk cId="2526368476" sldId="316"/>
            <ac:spMk id="5" creationId="{46084934-00AD-C8FF-766E-27EC93BA8FF6}"/>
          </ac:spMkLst>
        </pc:spChg>
        <pc:spChg chg="add del mod">
          <ac:chgData name="Sohan R Vernekar" userId="2893a74fbaf6c733" providerId="Windows Live" clId="Web-{4DF73C76-0529-EBD3-4E02-B22C7BBF0450}" dt="2024-12-14T15:29:12.767" v="63"/>
          <ac:spMkLst>
            <pc:docMk/>
            <pc:sldMk cId="2526368476" sldId="316"/>
            <ac:spMk id="7" creationId="{E2C1430A-1CB8-0AA3-6EF9-85B5B3E781A8}"/>
          </ac:spMkLst>
        </pc:spChg>
        <pc:spChg chg="add mod">
          <ac:chgData name="Sohan R Vernekar" userId="2893a74fbaf6c733" providerId="Windows Live" clId="Web-{4DF73C76-0529-EBD3-4E02-B22C7BBF0450}" dt="2024-12-14T15:34:09.691" v="92" actId="1076"/>
          <ac:spMkLst>
            <pc:docMk/>
            <pc:sldMk cId="2526368476" sldId="316"/>
            <ac:spMk id="8" creationId="{95F226A8-F837-E226-CA8D-149CD5EF78AE}"/>
          </ac:spMkLst>
        </pc:spChg>
        <pc:spChg chg="add mod">
          <ac:chgData name="Sohan R Vernekar" userId="2893a74fbaf6c733" providerId="Windows Live" clId="Web-{4DF73C76-0529-EBD3-4E02-B22C7BBF0450}" dt="2024-12-14T15:34:18.800" v="93" actId="1076"/>
          <ac:spMkLst>
            <pc:docMk/>
            <pc:sldMk cId="2526368476" sldId="316"/>
            <ac:spMk id="9" creationId="{056B5F08-004E-9630-89DC-62C221BEC2CB}"/>
          </ac:spMkLst>
        </pc:spChg>
        <pc:picChg chg="del">
          <ac:chgData name="Sohan R Vernekar" userId="2893a74fbaf6c733" providerId="Windows Live" clId="Web-{4DF73C76-0529-EBD3-4E02-B22C7BBF0450}" dt="2024-12-14T15:25:43.890" v="20"/>
          <ac:picMkLst>
            <pc:docMk/>
            <pc:sldMk cId="2526368476" sldId="316"/>
            <ac:picMk id="4" creationId="{892F4F3D-5EE8-EB4B-AB73-86597FA6D884}"/>
          </ac:picMkLst>
        </pc:picChg>
      </pc:sldChg>
      <pc:sldChg chg="modSp">
        <pc:chgData name="Sohan R Vernekar" userId="2893a74fbaf6c733" providerId="Windows Live" clId="Web-{4DF73C76-0529-EBD3-4E02-B22C7BBF0450}" dt="2024-12-14T15:20:59.246" v="1" actId="20577"/>
        <pc:sldMkLst>
          <pc:docMk/>
          <pc:sldMk cId="893790528" sldId="317"/>
        </pc:sldMkLst>
        <pc:spChg chg="mod">
          <ac:chgData name="Sohan R Vernekar" userId="2893a74fbaf6c733" providerId="Windows Live" clId="Web-{4DF73C76-0529-EBD3-4E02-B22C7BBF0450}" dt="2024-12-14T15:20:59.246" v="1" actId="20577"/>
          <ac:spMkLst>
            <pc:docMk/>
            <pc:sldMk cId="893790528" sldId="317"/>
            <ac:spMk id="5" creationId="{DA754E71-BD53-BF23-F45D-E34BB9389B83}"/>
          </ac:spMkLst>
        </pc:spChg>
      </pc:sldChg>
      <pc:sldChg chg="addSp delSp modSp">
        <pc:chgData name="Sohan R Vernekar" userId="2893a74fbaf6c733" providerId="Windows Live" clId="Web-{4DF73C76-0529-EBD3-4E02-B22C7BBF0450}" dt="2024-12-14T17:48:52.078" v="152" actId="1076"/>
        <pc:sldMkLst>
          <pc:docMk/>
          <pc:sldMk cId="48274928" sldId="318"/>
        </pc:sldMkLst>
        <pc:spChg chg="del">
          <ac:chgData name="Sohan R Vernekar" userId="2893a74fbaf6c733" providerId="Windows Live" clId="Web-{4DF73C76-0529-EBD3-4E02-B22C7BBF0450}" dt="2024-12-14T15:37:04.646" v="94"/>
          <ac:spMkLst>
            <pc:docMk/>
            <pc:sldMk cId="48274928" sldId="318"/>
            <ac:spMk id="2" creationId="{B7671CA0-30B1-932D-8520-D9860E05D704}"/>
          </ac:spMkLst>
        </pc:spChg>
        <pc:spChg chg="add del mod">
          <ac:chgData name="Sohan R Vernekar" userId="2893a74fbaf6c733" providerId="Windows Live" clId="Web-{4DF73C76-0529-EBD3-4E02-B22C7BBF0450}" dt="2024-12-14T16:43:44.700" v="145"/>
          <ac:spMkLst>
            <pc:docMk/>
            <pc:sldMk cId="48274928" sldId="318"/>
            <ac:spMk id="2" creationId="{F0CC7F29-E2C3-50C9-86DD-49234442AD23}"/>
          </ac:spMkLst>
        </pc:spChg>
        <pc:spChg chg="del">
          <ac:chgData name="Sohan R Vernekar" userId="2893a74fbaf6c733" providerId="Windows Live" clId="Web-{4DF73C76-0529-EBD3-4E02-B22C7BBF0450}" dt="2024-12-14T15:37:12.708" v="96"/>
          <ac:spMkLst>
            <pc:docMk/>
            <pc:sldMk cId="48274928" sldId="318"/>
            <ac:spMk id="4" creationId="{373B80DE-87D3-3197-F2DF-4D645CEA80A2}"/>
          </ac:spMkLst>
        </pc:spChg>
        <pc:spChg chg="mod">
          <ac:chgData name="Sohan R Vernekar" userId="2893a74fbaf6c733" providerId="Windows Live" clId="Web-{4DF73C76-0529-EBD3-4E02-B22C7BBF0450}" dt="2024-12-14T17:48:52.078" v="152" actId="1076"/>
          <ac:spMkLst>
            <pc:docMk/>
            <pc:sldMk cId="48274928" sldId="318"/>
            <ac:spMk id="5" creationId="{B4D15517-755B-6252-1B47-B7F915AE74FD}"/>
          </ac:spMkLst>
        </pc:spChg>
        <pc:spChg chg="add del mod">
          <ac:chgData name="Sohan R Vernekar" userId="2893a74fbaf6c733" providerId="Windows Live" clId="Web-{4DF73C76-0529-EBD3-4E02-B22C7BBF0450}" dt="2024-12-14T15:37:08.192" v="95"/>
          <ac:spMkLst>
            <pc:docMk/>
            <pc:sldMk cId="48274928" sldId="318"/>
            <ac:spMk id="7" creationId="{5E071502-53AA-4254-751D-C207976B47A5}"/>
          </ac:spMkLst>
        </pc:spChg>
        <pc:spChg chg="add del mod">
          <ac:chgData name="Sohan R Vernekar" userId="2893a74fbaf6c733" providerId="Windows Live" clId="Web-{4DF73C76-0529-EBD3-4E02-B22C7BBF0450}" dt="2024-12-14T15:37:15.505" v="97"/>
          <ac:spMkLst>
            <pc:docMk/>
            <pc:sldMk cId="48274928" sldId="318"/>
            <ac:spMk id="9" creationId="{58D7792D-B1A0-7439-474B-C1602712C7D2}"/>
          </ac:spMkLst>
        </pc:spChg>
      </pc:sldChg>
      <pc:sldChg chg="addSp delSp modSp">
        <pc:chgData name="Sohan R Vernekar" userId="2893a74fbaf6c733" providerId="Windows Live" clId="Web-{4DF73C76-0529-EBD3-4E02-B22C7BBF0450}" dt="2024-12-14T17:58:14.255" v="208"/>
        <pc:sldMkLst>
          <pc:docMk/>
          <pc:sldMk cId="1268702555" sldId="319"/>
        </pc:sldMkLst>
        <pc:spChg chg="del">
          <ac:chgData name="Sohan R Vernekar" userId="2893a74fbaf6c733" providerId="Windows Live" clId="Web-{4DF73C76-0529-EBD3-4E02-B22C7BBF0450}" dt="2024-12-14T17:52:14.361" v="190"/>
          <ac:spMkLst>
            <pc:docMk/>
            <pc:sldMk cId="1268702555" sldId="319"/>
            <ac:spMk id="2" creationId="{1275D0C0-DEAC-AA93-4F28-EF747B49175F}"/>
          </ac:spMkLst>
        </pc:spChg>
        <pc:spChg chg="del">
          <ac:chgData name="Sohan R Vernekar" userId="2893a74fbaf6c733" providerId="Windows Live" clId="Web-{4DF73C76-0529-EBD3-4E02-B22C7BBF0450}" dt="2024-12-14T17:52:17.830" v="194"/>
          <ac:spMkLst>
            <pc:docMk/>
            <pc:sldMk cId="1268702555" sldId="319"/>
            <ac:spMk id="3" creationId="{35DFE2E3-4C6A-C92C-C0C9-AD622DA529EF}"/>
          </ac:spMkLst>
        </pc:spChg>
        <pc:spChg chg="del">
          <ac:chgData name="Sohan R Vernekar" userId="2893a74fbaf6c733" providerId="Windows Live" clId="Web-{4DF73C76-0529-EBD3-4E02-B22C7BBF0450}" dt="2024-12-14T17:52:14.330" v="189"/>
          <ac:spMkLst>
            <pc:docMk/>
            <pc:sldMk cId="1268702555" sldId="319"/>
            <ac:spMk id="5" creationId="{A5F54950-F125-EB98-18B0-A63C23D2982C}"/>
          </ac:spMkLst>
        </pc:spChg>
        <pc:spChg chg="add del mod">
          <ac:chgData name="Sohan R Vernekar" userId="2893a74fbaf6c733" providerId="Windows Live" clId="Web-{4DF73C76-0529-EBD3-4E02-B22C7BBF0450}" dt="2024-12-14T17:52:17.830" v="193"/>
          <ac:spMkLst>
            <pc:docMk/>
            <pc:sldMk cId="1268702555" sldId="319"/>
            <ac:spMk id="17" creationId="{29CD5A3F-4FC7-651F-0A12-E77E8E6E7232}"/>
          </ac:spMkLst>
        </pc:spChg>
        <pc:spChg chg="add del mod">
          <ac:chgData name="Sohan R Vernekar" userId="2893a74fbaf6c733" providerId="Windows Live" clId="Web-{4DF73C76-0529-EBD3-4E02-B22C7BBF0450}" dt="2024-12-14T17:52:17.830" v="192"/>
          <ac:spMkLst>
            <pc:docMk/>
            <pc:sldMk cId="1268702555" sldId="319"/>
            <ac:spMk id="19" creationId="{9E675C52-C2AD-B776-C191-FD92D0A33163}"/>
          </ac:spMkLst>
        </pc:spChg>
        <pc:spChg chg="add del mod">
          <ac:chgData name="Sohan R Vernekar" userId="2893a74fbaf6c733" providerId="Windows Live" clId="Web-{4DF73C76-0529-EBD3-4E02-B22C7BBF0450}" dt="2024-12-14T17:52:17.830" v="191"/>
          <ac:spMkLst>
            <pc:docMk/>
            <pc:sldMk cId="1268702555" sldId="319"/>
            <ac:spMk id="21" creationId="{C3A44B48-3445-564B-35FB-613EEF6B2AF4}"/>
          </ac:spMkLst>
        </pc:spChg>
        <pc:graphicFrameChg chg="del">
          <ac:chgData name="Sohan R Vernekar" userId="2893a74fbaf6c733" providerId="Windows Live" clId="Web-{4DF73C76-0529-EBD3-4E02-B22C7BBF0450}" dt="2024-12-14T17:52:14.314" v="188"/>
          <ac:graphicFrameMkLst>
            <pc:docMk/>
            <pc:sldMk cId="1268702555" sldId="319"/>
            <ac:graphicFrameMk id="6" creationId="{28F373BB-D722-1B04-8306-F1DBDCF9ACEF}"/>
          </ac:graphicFrameMkLst>
        </pc:graphicFrameChg>
        <pc:picChg chg="add del mod">
          <ac:chgData name="Sohan R Vernekar" userId="2893a74fbaf6c733" providerId="Windows Live" clId="Web-{4DF73C76-0529-EBD3-4E02-B22C7BBF0450}" dt="2024-12-14T17:55:13.768" v="196"/>
          <ac:picMkLst>
            <pc:docMk/>
            <pc:sldMk cId="1268702555" sldId="319"/>
            <ac:picMk id="22" creationId="{BCCFD1EF-C331-B26A-AF78-B3F68F48A03D}"/>
          </ac:picMkLst>
        </pc:picChg>
        <pc:picChg chg="add del mod">
          <ac:chgData name="Sohan R Vernekar" userId="2893a74fbaf6c733" providerId="Windows Live" clId="Web-{4DF73C76-0529-EBD3-4E02-B22C7BBF0450}" dt="2024-12-14T17:57:27.551" v="202"/>
          <ac:picMkLst>
            <pc:docMk/>
            <pc:sldMk cId="1268702555" sldId="319"/>
            <ac:picMk id="23" creationId="{D5235E41-6C75-B477-8DE5-C72803FFBD52}"/>
          </ac:picMkLst>
        </pc:picChg>
        <pc:picChg chg="add mod">
          <ac:chgData name="Sohan R Vernekar" userId="2893a74fbaf6c733" providerId="Windows Live" clId="Web-{4DF73C76-0529-EBD3-4E02-B22C7BBF0450}" dt="2024-12-14T17:58:14.255" v="208"/>
          <ac:picMkLst>
            <pc:docMk/>
            <pc:sldMk cId="1268702555" sldId="319"/>
            <ac:picMk id="24" creationId="{AF122B20-3BF4-9B90-607B-CBE386A02621}"/>
          </ac:picMkLst>
        </pc:picChg>
      </pc:sldChg>
      <pc:sldChg chg="addSp delSp modSp">
        <pc:chgData name="Sohan R Vernekar" userId="2893a74fbaf6c733" providerId="Windows Live" clId="Web-{4DF73C76-0529-EBD3-4E02-B22C7BBF0450}" dt="2024-12-14T18:00:56.522" v="232" actId="1076"/>
        <pc:sldMkLst>
          <pc:docMk/>
          <pc:sldMk cId="1936397602" sldId="320"/>
        </pc:sldMkLst>
        <pc:spChg chg="del">
          <ac:chgData name="Sohan R Vernekar" userId="2893a74fbaf6c733" providerId="Windows Live" clId="Web-{4DF73C76-0529-EBD3-4E02-B22C7BBF0450}" dt="2024-12-14T17:59:27.021" v="219"/>
          <ac:spMkLst>
            <pc:docMk/>
            <pc:sldMk cId="1936397602" sldId="320"/>
            <ac:spMk id="4" creationId="{87BF1797-80D0-CD03-3D6D-ED493CE84E16}"/>
          </ac:spMkLst>
        </pc:spChg>
        <pc:spChg chg="add del mod">
          <ac:chgData name="Sohan R Vernekar" userId="2893a74fbaf6c733" providerId="Windows Live" clId="Web-{4DF73C76-0529-EBD3-4E02-B22C7BBF0450}" dt="2024-12-14T17:59:29.255" v="220"/>
          <ac:spMkLst>
            <pc:docMk/>
            <pc:sldMk cId="1936397602" sldId="320"/>
            <ac:spMk id="5" creationId="{4877C00C-98CA-3A5B-12ED-DD66561C79F6}"/>
          </ac:spMkLst>
        </pc:spChg>
        <pc:spChg chg="add del mod">
          <ac:chgData name="Sohan R Vernekar" userId="2893a74fbaf6c733" providerId="Windows Live" clId="Web-{4DF73C76-0529-EBD3-4E02-B22C7BBF0450}" dt="2024-12-14T17:59:34.083" v="221"/>
          <ac:spMkLst>
            <pc:docMk/>
            <pc:sldMk cId="1936397602" sldId="320"/>
            <ac:spMk id="8" creationId="{048FCFCA-6C02-3568-6872-EE81184C8FB8}"/>
          </ac:spMkLst>
        </pc:spChg>
        <pc:spChg chg="add mod">
          <ac:chgData name="Sohan R Vernekar" userId="2893a74fbaf6c733" providerId="Windows Live" clId="Web-{4DF73C76-0529-EBD3-4E02-B22C7BBF0450}" dt="2024-12-14T18:00:56.522" v="232" actId="1076"/>
          <ac:spMkLst>
            <pc:docMk/>
            <pc:sldMk cId="1936397602" sldId="320"/>
            <ac:spMk id="9" creationId="{7EDD5AF1-88BC-985F-6835-57392240F20D}"/>
          </ac:spMkLst>
        </pc:spChg>
        <pc:spChg chg="mod">
          <ac:chgData name="Sohan R Vernekar" userId="2893a74fbaf6c733" providerId="Windows Live" clId="Web-{4DF73C76-0529-EBD3-4E02-B22C7BBF0450}" dt="2024-12-14T17:59:22.583" v="217" actId="14100"/>
          <ac:spMkLst>
            <pc:docMk/>
            <pc:sldMk cId="1936397602" sldId="320"/>
            <ac:spMk id="11" creationId="{D5D60DC1-1F43-E14F-6454-34B2187F9A8E}"/>
          </ac:spMkLst>
        </pc:spChg>
        <pc:graphicFrameChg chg="del">
          <ac:chgData name="Sohan R Vernekar" userId="2893a74fbaf6c733" providerId="Windows Live" clId="Web-{4DF73C76-0529-EBD3-4E02-B22C7BBF0450}" dt="2024-12-14T17:59:24.802" v="218"/>
          <ac:graphicFrameMkLst>
            <pc:docMk/>
            <pc:sldMk cId="1936397602" sldId="320"/>
            <ac:graphicFrameMk id="6" creationId="{6454C191-1CD5-200B-D0F2-7F101BCDF970}"/>
          </ac:graphicFrameMkLst>
        </pc:graphicFrameChg>
      </pc:sldChg>
      <pc:sldChg chg="addSp delSp modSp">
        <pc:chgData name="Sohan R Vernekar" userId="2893a74fbaf6c733" providerId="Windows Live" clId="Web-{4DF73C76-0529-EBD3-4E02-B22C7BBF0450}" dt="2024-12-14T18:06:08.743" v="308" actId="20577"/>
        <pc:sldMkLst>
          <pc:docMk/>
          <pc:sldMk cId="1188732602" sldId="321"/>
        </pc:sldMkLst>
        <pc:spChg chg="del">
          <ac:chgData name="Sohan R Vernekar" userId="2893a74fbaf6c733" providerId="Windows Live" clId="Web-{4DF73C76-0529-EBD3-4E02-B22C7BBF0450}" dt="2024-12-14T18:01:47.303" v="248"/>
          <ac:spMkLst>
            <pc:docMk/>
            <pc:sldMk cId="1188732602" sldId="321"/>
            <ac:spMk id="2" creationId="{73A016F5-9D8D-77B1-9D0F-BB7E8EA2DC0B}"/>
          </ac:spMkLst>
        </pc:spChg>
        <pc:spChg chg="add del mod">
          <ac:chgData name="Sohan R Vernekar" userId="2893a74fbaf6c733" providerId="Windows Live" clId="Web-{4DF73C76-0529-EBD3-4E02-B22C7BBF0450}" dt="2024-12-14T18:02:05.210" v="250"/>
          <ac:spMkLst>
            <pc:docMk/>
            <pc:sldMk cId="1188732602" sldId="321"/>
            <ac:spMk id="5" creationId="{77CA72F2-16BF-0E11-7B2A-46A108933A7E}"/>
          </ac:spMkLst>
        </pc:spChg>
        <pc:spChg chg="add del mod">
          <ac:chgData name="Sohan R Vernekar" userId="2893a74fbaf6c733" providerId="Windows Live" clId="Web-{4DF73C76-0529-EBD3-4E02-B22C7BBF0450}" dt="2024-12-14T18:01:54.522" v="249"/>
          <ac:spMkLst>
            <pc:docMk/>
            <pc:sldMk cId="1188732602" sldId="321"/>
            <ac:spMk id="8" creationId="{C68B9A57-08C7-B642-658E-33DD0C5CED8D}"/>
          </ac:spMkLst>
        </pc:spChg>
        <pc:spChg chg="add mod">
          <ac:chgData name="Sohan R Vernekar" userId="2893a74fbaf6c733" providerId="Windows Live" clId="Web-{4DF73C76-0529-EBD3-4E02-B22C7BBF0450}" dt="2024-12-14T18:06:08.743" v="308" actId="20577"/>
          <ac:spMkLst>
            <pc:docMk/>
            <pc:sldMk cId="1188732602" sldId="321"/>
            <ac:spMk id="9" creationId="{437A8E3F-5A8E-09CF-E60D-39EEFE73A84D}"/>
          </ac:spMkLst>
        </pc:spChg>
        <pc:graphicFrameChg chg="del">
          <ac:chgData name="Sohan R Vernekar" userId="2893a74fbaf6c733" providerId="Windows Live" clId="Web-{4DF73C76-0529-EBD3-4E02-B22C7BBF0450}" dt="2024-12-14T18:01:47.272" v="247"/>
          <ac:graphicFrameMkLst>
            <pc:docMk/>
            <pc:sldMk cId="1188732602" sldId="321"/>
            <ac:graphicFrameMk id="7" creationId="{AA13650D-54F1-B6F7-1C3A-F03A4A3A5467}"/>
          </ac:graphicFrameMkLst>
        </pc:graphicFrameChg>
      </pc:sldChg>
      <pc:sldChg chg="del">
        <pc:chgData name="Sohan R Vernekar" userId="2893a74fbaf6c733" providerId="Windows Live" clId="Web-{4DF73C76-0529-EBD3-4E02-B22C7BBF0450}" dt="2024-12-14T18:01:12.772" v="234"/>
        <pc:sldMkLst>
          <pc:docMk/>
          <pc:sldMk cId="1635275810" sldId="322"/>
        </pc:sldMkLst>
      </pc:sldChg>
      <pc:sldChg chg="modSp del">
        <pc:chgData name="Sohan R Vernekar" userId="2893a74fbaf6c733" providerId="Windows Live" clId="Web-{4DF73C76-0529-EBD3-4E02-B22C7BBF0450}" dt="2024-12-14T18:10:32.420" v="350"/>
        <pc:sldMkLst>
          <pc:docMk/>
          <pc:sldMk cId="2086182970" sldId="323"/>
        </pc:sldMkLst>
        <pc:spChg chg="mod">
          <ac:chgData name="Sohan R Vernekar" userId="2893a74fbaf6c733" providerId="Windows Live" clId="Web-{4DF73C76-0529-EBD3-4E02-B22C7BBF0450}" dt="2024-12-14T15:26:50.547" v="45" actId="20577"/>
          <ac:spMkLst>
            <pc:docMk/>
            <pc:sldMk cId="2086182970" sldId="323"/>
            <ac:spMk id="2" creationId="{9FE58E02-7C32-BC97-641F-8A2EF82D95A4}"/>
          </ac:spMkLst>
        </pc:spChg>
      </pc:sldChg>
      <pc:sldChg chg="modSp add replId">
        <pc:chgData name="Sohan R Vernekar" userId="2893a74fbaf6c733" providerId="Windows Live" clId="Web-{4DF73C76-0529-EBD3-4E02-B22C7BBF0450}" dt="2024-12-14T15:23:39.200" v="19" actId="20577"/>
        <pc:sldMkLst>
          <pc:docMk/>
          <pc:sldMk cId="1342869429" sldId="326"/>
        </pc:sldMkLst>
        <pc:spChg chg="mod">
          <ac:chgData name="Sohan R Vernekar" userId="2893a74fbaf6c733" providerId="Windows Live" clId="Web-{4DF73C76-0529-EBD3-4E02-B22C7BBF0450}" dt="2024-12-14T15:21:59.137" v="14" actId="20577"/>
          <ac:spMkLst>
            <pc:docMk/>
            <pc:sldMk cId="1342869429" sldId="326"/>
            <ac:spMk id="3" creationId="{CFE76D37-8CCE-3FFC-A796-720B00002412}"/>
          </ac:spMkLst>
        </pc:spChg>
        <pc:spChg chg="mod">
          <ac:chgData name="Sohan R Vernekar" userId="2893a74fbaf6c733" providerId="Windows Live" clId="Web-{4DF73C76-0529-EBD3-4E02-B22C7BBF0450}" dt="2024-12-14T15:23:39.200" v="19" actId="20577"/>
          <ac:spMkLst>
            <pc:docMk/>
            <pc:sldMk cId="1342869429" sldId="326"/>
            <ac:spMk id="5" creationId="{DA754E71-BD53-BF23-F45D-E34BB9389B83}"/>
          </ac:spMkLst>
        </pc:spChg>
      </pc:sldChg>
      <pc:sldChg chg="addSp delSp modSp add ord replId">
        <pc:chgData name="Sohan R Vernekar" userId="2893a74fbaf6c733" providerId="Windows Live" clId="Web-{4DF73C76-0529-EBD3-4E02-B22C7BBF0450}" dt="2024-12-14T18:10:43.889" v="351" actId="1076"/>
        <pc:sldMkLst>
          <pc:docMk/>
          <pc:sldMk cId="3402915134" sldId="327"/>
        </pc:sldMkLst>
        <pc:spChg chg="del mod">
          <ac:chgData name="Sohan R Vernekar" userId="2893a74fbaf6c733" providerId="Windows Live" clId="Web-{4DF73C76-0529-EBD3-4E02-B22C7BBF0450}" dt="2024-12-14T15:28:05.875" v="53"/>
          <ac:spMkLst>
            <pc:docMk/>
            <pc:sldMk cId="3402915134" sldId="327"/>
            <ac:spMk id="3" creationId="{A9B4920F-83FC-6840-75DA-1FAEE6EDF556}"/>
          </ac:spMkLst>
        </pc:spChg>
        <pc:spChg chg="add del mod">
          <ac:chgData name="Sohan R Vernekar" userId="2893a74fbaf6c733" providerId="Windows Live" clId="Web-{4DF73C76-0529-EBD3-4E02-B22C7BBF0450}" dt="2024-12-14T15:28:09.797" v="54"/>
          <ac:spMkLst>
            <pc:docMk/>
            <pc:sldMk cId="3402915134" sldId="327"/>
            <ac:spMk id="4" creationId="{13E71002-C07D-C144-D14A-491785E2C346}"/>
          </ac:spMkLst>
        </pc:spChg>
        <pc:spChg chg="add mod">
          <ac:chgData name="Sohan R Vernekar" userId="2893a74fbaf6c733" providerId="Windows Live" clId="Web-{4DF73C76-0529-EBD3-4E02-B22C7BBF0450}" dt="2024-12-14T15:29:39.158" v="73" actId="20577"/>
          <ac:spMkLst>
            <pc:docMk/>
            <pc:sldMk cId="3402915134" sldId="327"/>
            <ac:spMk id="6" creationId="{30E37C62-59BD-EED8-465B-102B04E05BB1}"/>
          </ac:spMkLst>
        </pc:spChg>
        <pc:spChg chg="add mod">
          <ac:chgData name="Sohan R Vernekar" userId="2893a74fbaf6c733" providerId="Windows Live" clId="Web-{4DF73C76-0529-EBD3-4E02-B22C7BBF0450}" dt="2024-12-14T18:10:43.889" v="351" actId="1076"/>
          <ac:spMkLst>
            <pc:docMk/>
            <pc:sldMk cId="3402915134" sldId="327"/>
            <ac:spMk id="8" creationId="{148E2721-D5BA-3114-F671-46D52F5E0842}"/>
          </ac:spMkLst>
        </pc:spChg>
      </pc:sldChg>
      <pc:sldChg chg="addSp delSp modSp add replId">
        <pc:chgData name="Sohan R Vernekar" userId="2893a74fbaf6c733" providerId="Windows Live" clId="Web-{4DF73C76-0529-EBD3-4E02-B22C7BBF0450}" dt="2024-12-14T17:50:01" v="162"/>
        <pc:sldMkLst>
          <pc:docMk/>
          <pc:sldMk cId="714829825" sldId="328"/>
        </pc:sldMkLst>
        <pc:spChg chg="mod">
          <ac:chgData name="Sohan R Vernekar" userId="2893a74fbaf6c733" providerId="Windows Live" clId="Web-{4DF73C76-0529-EBD3-4E02-B22C7BBF0450}" dt="2024-12-14T17:49:28.797" v="157" actId="1076"/>
          <ac:spMkLst>
            <pc:docMk/>
            <pc:sldMk cId="714829825" sldId="328"/>
            <ac:spMk id="2" creationId="{F0CC7F29-E2C3-50C9-86DD-49234442AD23}"/>
          </ac:spMkLst>
        </pc:spChg>
        <pc:spChg chg="del">
          <ac:chgData name="Sohan R Vernekar" userId="2893a74fbaf6c733" providerId="Windows Live" clId="Web-{4DF73C76-0529-EBD3-4E02-B22C7BBF0450}" dt="2024-12-14T16:44:01.263" v="147"/>
          <ac:spMkLst>
            <pc:docMk/>
            <pc:sldMk cId="714829825" sldId="328"/>
            <ac:spMk id="5" creationId="{B4D15517-755B-6252-1B47-B7F915AE74FD}"/>
          </ac:spMkLst>
        </pc:spChg>
        <pc:spChg chg="add del mod">
          <ac:chgData name="Sohan R Vernekar" userId="2893a74fbaf6c733" providerId="Windows Live" clId="Web-{4DF73C76-0529-EBD3-4E02-B22C7BBF0450}" dt="2024-12-14T16:44:05.169" v="148"/>
          <ac:spMkLst>
            <pc:docMk/>
            <pc:sldMk cId="714829825" sldId="328"/>
            <ac:spMk id="6" creationId="{C3451657-5D9B-7360-85DA-16E59C6C1174}"/>
          </ac:spMkLst>
        </pc:spChg>
        <pc:picChg chg="add mod">
          <ac:chgData name="Sohan R Vernekar" userId="2893a74fbaf6c733" providerId="Windows Live" clId="Web-{4DF73C76-0529-EBD3-4E02-B22C7BBF0450}" dt="2024-12-14T17:50:01" v="162"/>
          <ac:picMkLst>
            <pc:docMk/>
            <pc:sldMk cId="714829825" sldId="328"/>
            <ac:picMk id="4" creationId="{58282932-BE72-5C0C-2EF8-0B1CC636E35F}"/>
          </ac:picMkLst>
        </pc:picChg>
      </pc:sldChg>
      <pc:sldChg chg="modSp add replId">
        <pc:chgData name="Sohan R Vernekar" userId="2893a74fbaf6c733" providerId="Windows Live" clId="Web-{4DF73C76-0529-EBD3-4E02-B22C7BBF0450}" dt="2024-12-14T18:11:02.921" v="352" actId="1076"/>
        <pc:sldMkLst>
          <pc:docMk/>
          <pc:sldMk cId="1179747451" sldId="329"/>
        </pc:sldMkLst>
        <pc:spChg chg="mod">
          <ac:chgData name="Sohan R Vernekar" userId="2893a74fbaf6c733" providerId="Windows Live" clId="Web-{4DF73C76-0529-EBD3-4E02-B22C7BBF0450}" dt="2024-12-14T17:52:00.454" v="187" actId="1076"/>
          <ac:spMkLst>
            <pc:docMk/>
            <pc:sldMk cId="1179747451" sldId="329"/>
            <ac:spMk id="8" creationId="{95F226A8-F837-E226-CA8D-149CD5EF78AE}"/>
          </ac:spMkLst>
        </pc:spChg>
        <pc:spChg chg="mod">
          <ac:chgData name="Sohan R Vernekar" userId="2893a74fbaf6c733" providerId="Windows Live" clId="Web-{4DF73C76-0529-EBD3-4E02-B22C7BBF0450}" dt="2024-12-14T18:11:02.921" v="352" actId="1076"/>
          <ac:spMkLst>
            <pc:docMk/>
            <pc:sldMk cId="1179747451" sldId="329"/>
            <ac:spMk id="9" creationId="{056B5F08-004E-9630-89DC-62C221BEC2CB}"/>
          </ac:spMkLst>
        </pc:spChg>
      </pc:sldChg>
      <pc:sldChg chg="delSp modSp add replId">
        <pc:chgData name="Sohan R Vernekar" userId="2893a74fbaf6c733" providerId="Windows Live" clId="Web-{4DF73C76-0529-EBD3-4E02-B22C7BBF0450}" dt="2024-12-14T18:01:41.881" v="246" actId="1076"/>
        <pc:sldMkLst>
          <pc:docMk/>
          <pc:sldMk cId="883445208" sldId="330"/>
        </pc:sldMkLst>
        <pc:spChg chg="mod">
          <ac:chgData name="Sohan R Vernekar" userId="2893a74fbaf6c733" providerId="Windows Live" clId="Web-{4DF73C76-0529-EBD3-4E02-B22C7BBF0450}" dt="2024-12-14T18:01:41.881" v="246" actId="1076"/>
          <ac:spMkLst>
            <pc:docMk/>
            <pc:sldMk cId="883445208" sldId="330"/>
            <ac:spMk id="8" creationId="{95F226A8-F837-E226-CA8D-149CD5EF78AE}"/>
          </ac:spMkLst>
        </pc:spChg>
        <pc:spChg chg="del mod">
          <ac:chgData name="Sohan R Vernekar" userId="2893a74fbaf6c733" providerId="Windows Live" clId="Web-{4DF73C76-0529-EBD3-4E02-B22C7BBF0450}" dt="2024-12-14T18:01:21.459" v="236"/>
          <ac:spMkLst>
            <pc:docMk/>
            <pc:sldMk cId="883445208" sldId="330"/>
            <ac:spMk id="9" creationId="{056B5F08-004E-9630-89DC-62C221BEC2CB}"/>
          </ac:spMkLst>
        </pc:spChg>
      </pc:sldChg>
      <pc:sldChg chg="add del replId">
        <pc:chgData name="Sohan R Vernekar" userId="2893a74fbaf6c733" providerId="Windows Live" clId="Web-{4DF73C76-0529-EBD3-4E02-B22C7BBF0450}" dt="2024-12-14T18:09:33.529" v="338"/>
        <pc:sldMkLst>
          <pc:docMk/>
          <pc:sldMk cId="954260928" sldId="331"/>
        </pc:sldMkLst>
      </pc:sldChg>
      <pc:sldChg chg="addSp delSp modSp add replId">
        <pc:chgData name="Sohan R Vernekar" userId="2893a74fbaf6c733" providerId="Windows Live" clId="Web-{4DF73C76-0529-EBD3-4E02-B22C7BBF0450}" dt="2024-12-14T18:10:30.780" v="349" actId="1076"/>
        <pc:sldMkLst>
          <pc:docMk/>
          <pc:sldMk cId="3980839458" sldId="332"/>
        </pc:sldMkLst>
        <pc:spChg chg="add mod">
          <ac:chgData name="Sohan R Vernekar" userId="2893a74fbaf6c733" providerId="Windows Live" clId="Web-{4DF73C76-0529-EBD3-4E02-B22C7BBF0450}" dt="2024-12-14T18:09:49.217" v="342"/>
          <ac:spMkLst>
            <pc:docMk/>
            <pc:sldMk cId="3980839458" sldId="332"/>
            <ac:spMk id="3" creationId="{C569A6EC-9215-BBE9-675B-1257883B6CDA}"/>
          </ac:spMkLst>
        </pc:spChg>
        <pc:spChg chg="add mod">
          <ac:chgData name="Sohan R Vernekar" userId="2893a74fbaf6c733" providerId="Windows Live" clId="Web-{4DF73C76-0529-EBD3-4E02-B22C7BBF0450}" dt="2024-12-14T18:10:30.780" v="349" actId="1076"/>
          <ac:spMkLst>
            <pc:docMk/>
            <pc:sldMk cId="3980839458" sldId="332"/>
            <ac:spMk id="5" creationId="{0B868777-295B-407E-2144-1FF83D4721D0}"/>
          </ac:spMkLst>
        </pc:spChg>
        <pc:spChg chg="del">
          <ac:chgData name="Sohan R Vernekar" userId="2893a74fbaf6c733" providerId="Windows Live" clId="Web-{4DF73C76-0529-EBD3-4E02-B22C7BBF0450}" dt="2024-12-14T18:09:40.733" v="339"/>
          <ac:spMkLst>
            <pc:docMk/>
            <pc:sldMk cId="3980839458" sldId="332"/>
            <ac:spMk id="6" creationId="{30E37C62-59BD-EED8-465B-102B04E05BB1}"/>
          </ac:spMkLst>
        </pc:spChg>
        <pc:spChg chg="del">
          <ac:chgData name="Sohan R Vernekar" userId="2893a74fbaf6c733" providerId="Windows Live" clId="Web-{4DF73C76-0529-EBD3-4E02-B22C7BBF0450}" dt="2024-12-14T18:09:43.561" v="340"/>
          <ac:spMkLst>
            <pc:docMk/>
            <pc:sldMk cId="3980839458" sldId="332"/>
            <ac:spMk id="8" creationId="{148E2721-D5BA-3114-F671-46D52F5E08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C82E2-3434-4F8F-B24D-E09295921497}"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93C6C-82EA-4D9D-AA8A-69C85F2EE2B5}" type="slidenum">
              <a:rPr lang="en-US" smtClean="0"/>
              <a:t>‹#›</a:t>
            </a:fld>
            <a:endParaRPr lang="en-US"/>
          </a:p>
        </p:txBody>
      </p:sp>
    </p:spTree>
    <p:extLst>
      <p:ext uri="{BB962C8B-B14F-4D97-AF65-F5344CB8AC3E}">
        <p14:creationId xmlns:p14="http://schemas.microsoft.com/office/powerpoint/2010/main" val="53732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293C6C-82EA-4D9D-AA8A-69C85F2EE2B5}" type="slidenum">
              <a:rPr lang="en-US" smtClean="0"/>
              <a:t>1</a:t>
            </a:fld>
            <a:endParaRPr lang="en-US"/>
          </a:p>
        </p:txBody>
      </p:sp>
    </p:spTree>
    <p:extLst>
      <p:ext uri="{BB962C8B-B14F-4D97-AF65-F5344CB8AC3E}">
        <p14:creationId xmlns:p14="http://schemas.microsoft.com/office/powerpoint/2010/main" val="3334531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685C195-9396-DF66-C2A0-3C842369FD01}"/>
              </a:ext>
            </a:extLst>
          </p:cNvPr>
          <p:cNvSpPr>
            <a:spLocks noGrp="1"/>
          </p:cNvSpPr>
          <p:nvPr>
            <p:ph type="pic" sz="quarter" idx="10"/>
          </p:nvPr>
        </p:nvSpPr>
        <p:spPr>
          <a:xfrm>
            <a:off x="3969351" y="651776"/>
            <a:ext cx="4253298" cy="5554447"/>
          </a:xfrm>
          <a:custGeom>
            <a:avLst/>
            <a:gdLst>
              <a:gd name="connsiteX0" fmla="*/ 2126650 w 4253298"/>
              <a:gd name="connsiteY0" fmla="*/ 0 h 5554447"/>
              <a:gd name="connsiteX1" fmla="*/ 4242320 w 4253298"/>
              <a:gd name="connsiteY1" fmla="*/ 2495921 h 5554447"/>
              <a:gd name="connsiteX2" fmla="*/ 4253298 w 4253298"/>
              <a:gd name="connsiteY2" fmla="*/ 2780126 h 5554447"/>
              <a:gd name="connsiteX3" fmla="*/ 4253298 w 4253298"/>
              <a:gd name="connsiteY3" fmla="*/ 2780231 h 5554447"/>
              <a:gd name="connsiteX4" fmla="*/ 4242320 w 4253298"/>
              <a:gd name="connsiteY4" fmla="*/ 3064435 h 5554447"/>
              <a:gd name="connsiteX5" fmla="*/ 2344088 w 4253298"/>
              <a:gd name="connsiteY5" fmla="*/ 5546002 h 5554447"/>
              <a:gd name="connsiteX6" fmla="*/ 2216163 w 4253298"/>
              <a:gd name="connsiteY6" fmla="*/ 5554447 h 5554447"/>
              <a:gd name="connsiteX7" fmla="*/ 2037138 w 4253298"/>
              <a:gd name="connsiteY7" fmla="*/ 5554447 h 5554447"/>
              <a:gd name="connsiteX8" fmla="*/ 1909213 w 4253298"/>
              <a:gd name="connsiteY8" fmla="*/ 5546002 h 5554447"/>
              <a:gd name="connsiteX9" fmla="*/ 0 w 4253298"/>
              <a:gd name="connsiteY9" fmla="*/ 2780178 h 5554447"/>
              <a:gd name="connsiteX10" fmla="*/ 2126650 w 4253298"/>
              <a:gd name="connsiteY10" fmla="*/ 0 h 555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3298" h="5554447">
                <a:moveTo>
                  <a:pt x="2126650" y="0"/>
                </a:moveTo>
                <a:cubicBezTo>
                  <a:pt x="3227759" y="0"/>
                  <a:pt x="4133415" y="1093999"/>
                  <a:pt x="4242320" y="2495921"/>
                </a:cubicBezTo>
                <a:lnTo>
                  <a:pt x="4253298" y="2780126"/>
                </a:lnTo>
                <a:lnTo>
                  <a:pt x="4253298" y="2780231"/>
                </a:lnTo>
                <a:lnTo>
                  <a:pt x="4242320" y="3064435"/>
                </a:lnTo>
                <a:cubicBezTo>
                  <a:pt x="4140675" y="4372896"/>
                  <a:pt x="3344972" y="5413121"/>
                  <a:pt x="2344088" y="5546002"/>
                </a:cubicBezTo>
                <a:lnTo>
                  <a:pt x="2216163" y="5554447"/>
                </a:lnTo>
                <a:lnTo>
                  <a:pt x="2037138" y="5554447"/>
                </a:lnTo>
                <a:lnTo>
                  <a:pt x="1909213" y="5546002"/>
                </a:lnTo>
                <a:cubicBezTo>
                  <a:pt x="836837" y="5403630"/>
                  <a:pt x="0" y="4219663"/>
                  <a:pt x="0" y="2780178"/>
                </a:cubicBezTo>
                <a:cubicBezTo>
                  <a:pt x="0" y="1244728"/>
                  <a:pt x="952134" y="0"/>
                  <a:pt x="2126650" y="0"/>
                </a:cubicBezTo>
                <a:close/>
              </a:path>
            </a:pathLst>
          </a:custGeom>
          <a:solidFill>
            <a:schemeClr val="bg2">
              <a:lumMod val="50000"/>
            </a:schemeClr>
          </a:solidFill>
        </p:spPr>
        <p:txBody>
          <a:bodyPr wrap="square" lIns="91440" tIns="640080">
            <a:noAutofit/>
          </a:bodyPr>
          <a:lstStyle>
            <a:lvl1pPr marL="45720" indent="0" algn="ctr">
              <a:buNone/>
              <a:defRPr sz="1400">
                <a:solidFill>
                  <a:schemeClr val="bg1"/>
                </a:solidFill>
              </a:defRPr>
            </a:lvl1pPr>
          </a:lstStyle>
          <a:p>
            <a:endParaRPr lang="en-US"/>
          </a:p>
        </p:txBody>
      </p:sp>
      <p:sp>
        <p:nvSpPr>
          <p:cNvPr id="4" name="Title Placeholder 1">
            <a:extLst>
              <a:ext uri="{FF2B5EF4-FFF2-40B4-BE49-F238E27FC236}">
                <a16:creationId xmlns:a16="http://schemas.microsoft.com/office/drawing/2014/main" id="{831EC5ED-ABEA-EEFC-3DFD-1CF90F2EC6AD}"/>
              </a:ext>
            </a:extLst>
          </p:cNvPr>
          <p:cNvSpPr>
            <a:spLocks noGrp="1"/>
          </p:cNvSpPr>
          <p:nvPr>
            <p:ph type="title" hasCustomPrompt="1"/>
          </p:nvPr>
        </p:nvSpPr>
        <p:spPr>
          <a:xfrm>
            <a:off x="768096" y="1591056"/>
            <a:ext cx="10652760" cy="3986784"/>
          </a:xfrm>
          <a:prstGeom prst="rect">
            <a:avLst/>
          </a:prstGeom>
          <a:gradFill>
            <a:gsLst>
              <a:gs pos="52900">
                <a:schemeClr val="tx1">
                  <a:alpha val="50000"/>
                </a:schemeClr>
              </a:gs>
              <a:gs pos="0">
                <a:schemeClr val="tx1">
                  <a:alpha val="0"/>
                </a:schemeClr>
              </a:gs>
              <a:gs pos="100000">
                <a:schemeClr val="tx1">
                  <a:alpha val="0"/>
                </a:schemeClr>
              </a:gs>
            </a:gsLst>
            <a:lin ang="5400000" scaled="1"/>
          </a:gradFill>
        </p:spPr>
        <p:txBody>
          <a:bodyPr vert="horz" lIns="91440" tIns="45720" rIns="91440" bIns="45720" rtlCol="0" anchor="ctr">
            <a:noAutofit/>
          </a:bodyPr>
          <a:lstStyle>
            <a:lvl1pPr algn="ctr">
              <a:lnSpc>
                <a:spcPct val="75000"/>
              </a:lnSpc>
              <a:defRPr sz="8000" cap="all" spc="-300" baseline="0">
                <a:solidFill>
                  <a:schemeClr val="accent5"/>
                </a:solidFill>
              </a:defRPr>
            </a:lvl1pPr>
          </a:lstStyle>
          <a:p>
            <a:r>
              <a:rPr lang="en-US"/>
              <a:t>TITLE STYLE</a:t>
            </a:r>
          </a:p>
        </p:txBody>
      </p:sp>
      <p:sp>
        <p:nvSpPr>
          <p:cNvPr id="15" name="Freeform 14">
            <a:extLst>
              <a:ext uri="{FF2B5EF4-FFF2-40B4-BE49-F238E27FC236}">
                <a16:creationId xmlns:a16="http://schemas.microsoft.com/office/drawing/2014/main" id="{000E8195-E57E-F34E-0134-BF841A00631C}"/>
              </a:ext>
            </a:extLst>
          </p:cNvPr>
          <p:cNvSpPr/>
          <p:nvPr userDrawn="1"/>
        </p:nvSpPr>
        <p:spPr>
          <a:xfrm>
            <a:off x="-12524" y="-12526"/>
            <a:ext cx="981573" cy="2157371"/>
          </a:xfrm>
          <a:custGeom>
            <a:avLst/>
            <a:gdLst>
              <a:gd name="connsiteX0" fmla="*/ 0 w 981573"/>
              <a:gd name="connsiteY0" fmla="*/ 0 h 2157371"/>
              <a:gd name="connsiteX1" fmla="*/ 836687 w 981573"/>
              <a:gd name="connsiteY1" fmla="*/ 0 h 2157371"/>
              <a:gd name="connsiteX2" fmla="*/ 854137 w 981573"/>
              <a:gd name="connsiteY2" fmla="*/ 36224 h 2157371"/>
              <a:gd name="connsiteX3" fmla="*/ 981573 w 981573"/>
              <a:gd name="connsiteY3" fmla="*/ 667436 h 2157371"/>
              <a:gd name="connsiteX4" fmla="*/ 132907 w 981573"/>
              <a:gd name="connsiteY4" fmla="*/ 2093346 h 2157371"/>
              <a:gd name="connsiteX5" fmla="*/ 0 w 981573"/>
              <a:gd name="connsiteY5" fmla="*/ 2157371 h 215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573" h="2157371">
                <a:moveTo>
                  <a:pt x="0" y="0"/>
                </a:moveTo>
                <a:lnTo>
                  <a:pt x="836687" y="0"/>
                </a:lnTo>
                <a:lnTo>
                  <a:pt x="854137" y="36224"/>
                </a:lnTo>
                <a:cubicBezTo>
                  <a:pt x="936196" y="230233"/>
                  <a:pt x="981573" y="443535"/>
                  <a:pt x="981573" y="667436"/>
                </a:cubicBezTo>
                <a:cubicBezTo>
                  <a:pt x="981573" y="1283163"/>
                  <a:pt x="638411" y="1818740"/>
                  <a:pt x="132907" y="2093346"/>
                </a:cubicBezTo>
                <a:lnTo>
                  <a:pt x="0" y="2157371"/>
                </a:lnTo>
                <a:close/>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547A31A-C8C3-A6DB-C874-598E59691F18}"/>
              </a:ext>
            </a:extLst>
          </p:cNvPr>
          <p:cNvSpPr/>
          <p:nvPr userDrawn="1"/>
        </p:nvSpPr>
        <p:spPr>
          <a:xfrm>
            <a:off x="10912127" y="2748625"/>
            <a:ext cx="1304925" cy="3180458"/>
          </a:xfrm>
          <a:custGeom>
            <a:avLst/>
            <a:gdLst>
              <a:gd name="connsiteX0" fmla="*/ 1304925 w 1304925"/>
              <a:gd name="connsiteY0" fmla="*/ 0 h 3180458"/>
              <a:gd name="connsiteX1" fmla="*/ 1304925 w 1304925"/>
              <a:gd name="connsiteY1" fmla="*/ 3180458 h 3180458"/>
              <a:gd name="connsiteX2" fmla="*/ 1294817 w 1304925"/>
              <a:gd name="connsiteY2" fmla="*/ 3178915 h 3180458"/>
              <a:gd name="connsiteX3" fmla="*/ 0 w 1304925"/>
              <a:gd name="connsiteY3" fmla="*/ 1590229 h 3180458"/>
              <a:gd name="connsiteX4" fmla="*/ 1294817 w 1304925"/>
              <a:gd name="connsiteY4" fmla="*/ 1543 h 318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3180458">
                <a:moveTo>
                  <a:pt x="1304925" y="0"/>
                </a:moveTo>
                <a:lnTo>
                  <a:pt x="1304925" y="3180458"/>
                </a:lnTo>
                <a:lnTo>
                  <a:pt x="1294817" y="3178915"/>
                </a:lnTo>
                <a:cubicBezTo>
                  <a:pt x="555866" y="3027704"/>
                  <a:pt x="0" y="2373882"/>
                  <a:pt x="0" y="1590229"/>
                </a:cubicBezTo>
                <a:cubicBezTo>
                  <a:pt x="0" y="806577"/>
                  <a:pt x="555866" y="152754"/>
                  <a:pt x="1294817" y="1543"/>
                </a:cubicBezTo>
                <a:close/>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981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3" name="Table Placeholder 6">
            <a:extLst>
              <a:ext uri="{FF2B5EF4-FFF2-40B4-BE49-F238E27FC236}">
                <a16:creationId xmlns:a16="http://schemas.microsoft.com/office/drawing/2014/main" id="{26C296E1-EE9B-2E95-0FE3-17CD84DA3638}"/>
              </a:ext>
            </a:extLst>
          </p:cNvPr>
          <p:cNvSpPr>
            <a:spLocks noGrp="1"/>
          </p:cNvSpPr>
          <p:nvPr>
            <p:ph type="tbl" sz="quarter" idx="15"/>
          </p:nvPr>
        </p:nvSpPr>
        <p:spPr>
          <a:xfrm>
            <a:off x="1179576" y="2267775"/>
            <a:ext cx="9656064" cy="3922713"/>
          </a:xfrm>
        </p:spPr>
        <p:txBody>
          <a:bodyPr/>
          <a:lstStyle/>
          <a:p>
            <a:endParaRPr lang="en-US"/>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a:p>
        </p:txBody>
      </p:sp>
    </p:spTree>
    <p:extLst>
      <p:ext uri="{BB962C8B-B14F-4D97-AF65-F5344CB8AC3E}">
        <p14:creationId xmlns:p14="http://schemas.microsoft.com/office/powerpoint/2010/main" val="92760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hortened 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7" name="Content Placeholder 11">
            <a:extLst>
              <a:ext uri="{FF2B5EF4-FFF2-40B4-BE49-F238E27FC236}">
                <a16:creationId xmlns:a16="http://schemas.microsoft.com/office/drawing/2014/main" id="{630C12E6-62EB-4F9A-D200-AA742447BB4E}"/>
              </a:ext>
            </a:extLst>
          </p:cNvPr>
          <p:cNvSpPr>
            <a:spLocks noGrp="1"/>
          </p:cNvSpPr>
          <p:nvPr>
            <p:ph sz="quarter" idx="14"/>
          </p:nvPr>
        </p:nvSpPr>
        <p:spPr>
          <a:xfrm>
            <a:off x="3346704" y="2267712"/>
            <a:ext cx="3364992" cy="3977640"/>
          </a:xfrm>
        </p:spPr>
        <p:txBody>
          <a:bodyPr/>
          <a:lstStyle>
            <a:lvl1pPr marL="228600" indent="-182880">
              <a:lnSpc>
                <a:spcPct val="100000"/>
              </a:lnSpc>
              <a:buFont typeface="Arial" panose="020B0604020202020204" pitchFamily="34" charset="0"/>
              <a:buChar char="•"/>
              <a:defRPr sz="1800"/>
            </a:lvl1pPr>
            <a:lvl2pPr marL="457200" indent="-182880">
              <a:lnSpc>
                <a:spcPct val="90000"/>
              </a:lnSpc>
              <a:buFont typeface="Arial" panose="020B0604020202020204" pitchFamily="34" charset="0"/>
              <a:buChar char="•"/>
              <a:defRPr sz="1600"/>
            </a:lvl2pPr>
            <a:lvl3pPr marL="834390" indent="-182880">
              <a:lnSpc>
                <a:spcPct val="90000"/>
              </a:lnSpc>
              <a:buFont typeface="Arial" panose="020B0604020202020204" pitchFamily="34" charset="0"/>
              <a:buChar char="•"/>
              <a:defRPr sz="1600"/>
            </a:lvl3pPr>
            <a:lvl4pPr marL="1108710" indent="-182880">
              <a:lnSpc>
                <a:spcPct val="90000"/>
              </a:lnSpc>
              <a:buFont typeface="Arial" panose="020B0604020202020204" pitchFamily="34" charset="0"/>
              <a:buChar char="•"/>
              <a:defRPr sz="1600"/>
            </a:lvl4pPr>
            <a:lvl5pPr marL="1383030" indent="-182880">
              <a:lnSpc>
                <a:spcPct val="90000"/>
              </a:lnSpc>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11">
            <a:extLst>
              <a:ext uri="{FF2B5EF4-FFF2-40B4-BE49-F238E27FC236}">
                <a16:creationId xmlns:a16="http://schemas.microsoft.com/office/drawing/2014/main" id="{46DDC6B7-ECA4-19C1-4DF3-473783310FF2}"/>
              </a:ext>
            </a:extLst>
          </p:cNvPr>
          <p:cNvSpPr>
            <a:spLocks noGrp="1"/>
          </p:cNvSpPr>
          <p:nvPr>
            <p:ph sz="quarter" idx="13"/>
          </p:nvPr>
        </p:nvSpPr>
        <p:spPr>
          <a:xfrm>
            <a:off x="7150608" y="2267712"/>
            <a:ext cx="3364992" cy="3977640"/>
          </a:xfrm>
        </p:spPr>
        <p:txBody>
          <a:bodyPr/>
          <a:lstStyle>
            <a:lvl1pPr marL="0" indent="0">
              <a:lnSpc>
                <a:spcPct val="90000"/>
              </a:lnSpc>
              <a:buFont typeface="Arial" panose="020B0604020202020204" pitchFamily="34" charset="0"/>
              <a:buNone/>
              <a:defRPr sz="1800" b="1"/>
            </a:lvl1pPr>
            <a:lvl2pPr marL="0" indent="0">
              <a:lnSpc>
                <a:spcPct val="90000"/>
              </a:lnSpc>
              <a:spcBef>
                <a:spcPts val="1400"/>
              </a:spcBef>
              <a:spcAft>
                <a:spcPts val="0"/>
              </a:spcAft>
              <a:buFont typeface="Arial" panose="020B0604020202020204" pitchFamily="34" charset="0"/>
              <a:buNone/>
              <a:defRPr sz="1800"/>
            </a:lvl2pPr>
            <a:lvl3pPr marL="228600" indent="-182880">
              <a:lnSpc>
                <a:spcPct val="90000"/>
              </a:lnSpc>
              <a:spcBef>
                <a:spcPts val="600"/>
              </a:spcBef>
              <a:spcAft>
                <a:spcPts val="0"/>
              </a:spcAft>
              <a:buFont typeface="Arial" panose="020B0604020202020204" pitchFamily="34" charset="0"/>
              <a:buChar char="•"/>
              <a:defRPr sz="1600"/>
            </a:lvl3pPr>
            <a:lvl4pPr marL="457200" indent="-182880">
              <a:lnSpc>
                <a:spcPct val="90000"/>
              </a:lnSpc>
              <a:spcBef>
                <a:spcPts val="600"/>
              </a:spcBef>
              <a:spcAft>
                <a:spcPts val="0"/>
              </a:spcAft>
              <a:buFont typeface="Arial" panose="020B0604020202020204" pitchFamily="34" charset="0"/>
              <a:buChar char="•"/>
              <a:defRPr sz="1600"/>
            </a:lvl4pPr>
            <a:lvl5pPr marL="685800" indent="-182880">
              <a:lnSpc>
                <a:spcPct val="90000"/>
              </a:lnSpc>
              <a:spcBef>
                <a:spcPts val="600"/>
              </a:spcBef>
              <a:spcAft>
                <a:spcPts val="0"/>
              </a:spcAft>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a:p>
        </p:txBody>
      </p:sp>
    </p:spTree>
    <p:extLst>
      <p:ext uri="{BB962C8B-B14F-4D97-AF65-F5344CB8AC3E}">
        <p14:creationId xmlns:p14="http://schemas.microsoft.com/office/powerpoint/2010/main" val="3885663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tx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9EC82851-0157-6406-077E-A2EF91DA56F7}"/>
              </a:ext>
            </a:extLst>
          </p:cNvPr>
          <p:cNvSpPr>
            <a:spLocks noGrp="1"/>
          </p:cNvSpPr>
          <p:nvPr>
            <p:ph type="pic" sz="quarter" idx="13"/>
          </p:nvPr>
        </p:nvSpPr>
        <p:spPr>
          <a:xfrm>
            <a:off x="6159304" y="0"/>
            <a:ext cx="4350034" cy="3705227"/>
          </a:xfrm>
          <a:custGeom>
            <a:avLst/>
            <a:gdLst>
              <a:gd name="connsiteX0" fmla="*/ 92016 w 4350034"/>
              <a:gd name="connsiteY0" fmla="*/ 0 h 3705227"/>
              <a:gd name="connsiteX1" fmla="*/ 4258018 w 4350034"/>
              <a:gd name="connsiteY1" fmla="*/ 0 h 3705227"/>
              <a:gd name="connsiteX2" fmla="*/ 4305845 w 4350034"/>
              <a:gd name="connsiteY2" fmla="*/ 246199 h 3705227"/>
              <a:gd name="connsiteX3" fmla="*/ 4350034 w 4350034"/>
              <a:gd name="connsiteY3" fmla="*/ 826386 h 3705227"/>
              <a:gd name="connsiteX4" fmla="*/ 2175017 w 4350034"/>
              <a:gd name="connsiteY4" fmla="*/ 3705227 h 3705227"/>
              <a:gd name="connsiteX5" fmla="*/ 0 w 4350034"/>
              <a:gd name="connsiteY5" fmla="*/ 826386 h 3705227"/>
              <a:gd name="connsiteX6" fmla="*/ 44189 w 4350034"/>
              <a:gd name="connsiteY6" fmla="*/ 246199 h 3705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0034" h="3705227">
                <a:moveTo>
                  <a:pt x="92016" y="0"/>
                </a:moveTo>
                <a:lnTo>
                  <a:pt x="4258018" y="0"/>
                </a:lnTo>
                <a:lnTo>
                  <a:pt x="4305845" y="246199"/>
                </a:lnTo>
                <a:cubicBezTo>
                  <a:pt x="4334819" y="433604"/>
                  <a:pt x="4350034" y="627643"/>
                  <a:pt x="4350034" y="826386"/>
                </a:cubicBezTo>
                <a:cubicBezTo>
                  <a:pt x="4350034" y="2416326"/>
                  <a:pt x="3376246" y="3705227"/>
                  <a:pt x="2175017" y="3705227"/>
                </a:cubicBezTo>
                <a:cubicBezTo>
                  <a:pt x="973788" y="3705227"/>
                  <a:pt x="0" y="2416326"/>
                  <a:pt x="0" y="826386"/>
                </a:cubicBezTo>
                <a:cubicBezTo>
                  <a:pt x="0" y="627643"/>
                  <a:pt x="15216" y="433604"/>
                  <a:pt x="44189" y="246199"/>
                </a:cubicBezTo>
                <a:close/>
              </a:path>
            </a:pathLst>
          </a:custGeom>
          <a:solidFill>
            <a:schemeClr val="accent5">
              <a:lumMod val="20000"/>
              <a:lumOff val="80000"/>
            </a:schemeClr>
          </a:solidFill>
        </p:spPr>
        <p:txBody>
          <a:bodyPr wrap="square">
            <a:noAutofit/>
          </a:bodyPr>
          <a:lstStyle>
            <a:lvl1pPr marL="45720" indent="0" algn="ctr">
              <a:buNone/>
              <a:defRPr sz="1600">
                <a:solidFill>
                  <a:schemeClr val="tx1"/>
                </a:solidFill>
              </a:defRPr>
            </a:lvl1pPr>
          </a:lstStyle>
          <a:p>
            <a:endParaRPr lang="en-US"/>
          </a:p>
        </p:txBody>
      </p:sp>
      <p:sp>
        <p:nvSpPr>
          <p:cNvPr id="4" name="Title Placeholder 1">
            <a:extLst>
              <a:ext uri="{FF2B5EF4-FFF2-40B4-BE49-F238E27FC236}">
                <a16:creationId xmlns:a16="http://schemas.microsoft.com/office/drawing/2014/main" id="{831EC5ED-ABEA-EEFC-3DFD-1CF90F2EC6AD}"/>
              </a:ext>
            </a:extLst>
          </p:cNvPr>
          <p:cNvSpPr>
            <a:spLocks noGrp="1"/>
          </p:cNvSpPr>
          <p:nvPr>
            <p:ph type="title"/>
          </p:nvPr>
        </p:nvSpPr>
        <p:spPr>
          <a:xfrm>
            <a:off x="-12524" y="128016"/>
            <a:ext cx="8390512" cy="4864608"/>
          </a:xfrm>
          <a:prstGeom prst="rect">
            <a:avLst/>
          </a:prstGeom>
        </p:spPr>
        <p:txBody>
          <a:bodyPr vert="horz" lIns="91440" tIns="45720" rIns="91440" bIns="45720" rtlCol="0" anchor="ctr">
            <a:noAutofit/>
          </a:bodyPr>
          <a:lstStyle>
            <a:lvl1pPr>
              <a:lnSpc>
                <a:spcPct val="75000"/>
              </a:lnSpc>
              <a:defRPr sz="8000" spc="-300">
                <a:solidFill>
                  <a:schemeClr val="accent5"/>
                </a:solidFill>
              </a:defRPr>
            </a:lvl1pPr>
          </a:lstStyle>
          <a:p>
            <a:endParaRPr lang="en-US"/>
          </a:p>
        </p:txBody>
      </p:sp>
      <p:sp>
        <p:nvSpPr>
          <p:cNvPr id="20" name="Text Placeholder 6">
            <a:extLst>
              <a:ext uri="{FF2B5EF4-FFF2-40B4-BE49-F238E27FC236}">
                <a16:creationId xmlns:a16="http://schemas.microsoft.com/office/drawing/2014/main" id="{4936FB68-F345-F9B7-B0A9-73FB22FCD744}"/>
              </a:ext>
            </a:extLst>
          </p:cNvPr>
          <p:cNvSpPr>
            <a:spLocks noGrp="1"/>
          </p:cNvSpPr>
          <p:nvPr>
            <p:ph type="body" sz="quarter" idx="11" hasCustomPrompt="1"/>
          </p:nvPr>
        </p:nvSpPr>
        <p:spPr>
          <a:xfrm>
            <a:off x="5696712" y="4864608"/>
            <a:ext cx="4809744" cy="1344168"/>
          </a:xfrm>
        </p:spPr>
        <p:txBody>
          <a:bodyPr lIns="0" tIns="0" rIns="0" bIns="0">
            <a:noAutofit/>
          </a:bodyPr>
          <a:lstStyle>
            <a:lvl1pPr marL="45720" indent="0" algn="r">
              <a:lnSpc>
                <a:spcPct val="90000"/>
              </a:lnSpc>
              <a:spcBef>
                <a:spcPts val="0"/>
              </a:spcBef>
              <a:buNone/>
              <a:defRPr sz="3200" b="0" u="sng" spc="-150">
                <a:solidFill>
                  <a:schemeClr val="bg1"/>
                </a:solidFill>
                <a:latin typeface="Dotum" panose="020B0600000101010101" pitchFamily="34" charset="-127"/>
                <a:ea typeface="Dotum" panose="020B0600000101010101" pitchFamily="34" charset="-127"/>
              </a:defRPr>
            </a:lvl1pPr>
            <a:lvl2pPr marL="274320" indent="0">
              <a:buNone/>
              <a:defRPr>
                <a:latin typeface="Batang" panose="02030600000101010101" pitchFamily="18" charset="-127"/>
                <a:ea typeface="Batang" panose="02030600000101010101" pitchFamily="18" charset="-127"/>
              </a:defRPr>
            </a:lvl2pPr>
            <a:lvl3pPr marL="548640" indent="0">
              <a:buNone/>
              <a:defRPr>
                <a:latin typeface="Batang" panose="02030600000101010101" pitchFamily="18" charset="-127"/>
                <a:ea typeface="Batang" panose="02030600000101010101" pitchFamily="18" charset="-127"/>
              </a:defRPr>
            </a:lvl3pPr>
            <a:lvl4pPr marL="822960" indent="0">
              <a:buNone/>
              <a:defRPr>
                <a:latin typeface="Batang" panose="02030600000101010101" pitchFamily="18" charset="-127"/>
                <a:ea typeface="Batang" panose="02030600000101010101" pitchFamily="18" charset="-127"/>
              </a:defRPr>
            </a:lvl4pPr>
            <a:lvl5pPr marL="1097280" indent="0">
              <a:buNone/>
              <a:defRPr>
                <a:latin typeface="Batang" panose="02030600000101010101" pitchFamily="18" charset="-127"/>
                <a:ea typeface="Batang" panose="02030600000101010101" pitchFamily="18" charset="-127"/>
              </a:defRPr>
            </a:lvl5pPr>
          </a:lstStyle>
          <a:p>
            <a:pPr lvl="0"/>
            <a:r>
              <a:rPr lang="en-US"/>
              <a:t>CLICK TO EDIT MASTER TEXT</a:t>
            </a:r>
          </a:p>
        </p:txBody>
      </p:sp>
      <p:sp>
        <p:nvSpPr>
          <p:cNvPr id="5" name="Rectangle 4">
            <a:extLst>
              <a:ext uri="{FF2B5EF4-FFF2-40B4-BE49-F238E27FC236}">
                <a16:creationId xmlns:a16="http://schemas.microsoft.com/office/drawing/2014/main" id="{E73A6E30-188E-C5D1-559B-EA038A49F5DB}"/>
              </a:ext>
            </a:extLst>
          </p:cNvPr>
          <p:cNvSpPr/>
          <p:nvPr userDrawn="1"/>
        </p:nvSpPr>
        <p:spPr>
          <a:xfrm>
            <a:off x="10921126" y="533400"/>
            <a:ext cx="698500" cy="1016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0050DED-E2F2-07E9-A196-52EB31D64143}"/>
              </a:ext>
            </a:extLst>
          </p:cNvPr>
          <p:cNvSpPr/>
          <p:nvPr userDrawn="1"/>
        </p:nvSpPr>
        <p:spPr>
          <a:xfrm rot="16200000">
            <a:off x="275684" y="5937228"/>
            <a:ext cx="698500" cy="1016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000E8195-E57E-F34E-0134-BF841A00631C}"/>
              </a:ext>
            </a:extLst>
          </p:cNvPr>
          <p:cNvSpPr/>
          <p:nvPr userDrawn="1"/>
        </p:nvSpPr>
        <p:spPr>
          <a:xfrm>
            <a:off x="-12524" y="-12526"/>
            <a:ext cx="981573" cy="2157371"/>
          </a:xfrm>
          <a:custGeom>
            <a:avLst/>
            <a:gdLst>
              <a:gd name="connsiteX0" fmla="*/ 0 w 981573"/>
              <a:gd name="connsiteY0" fmla="*/ 0 h 2157371"/>
              <a:gd name="connsiteX1" fmla="*/ 836687 w 981573"/>
              <a:gd name="connsiteY1" fmla="*/ 0 h 2157371"/>
              <a:gd name="connsiteX2" fmla="*/ 854137 w 981573"/>
              <a:gd name="connsiteY2" fmla="*/ 36224 h 2157371"/>
              <a:gd name="connsiteX3" fmla="*/ 981573 w 981573"/>
              <a:gd name="connsiteY3" fmla="*/ 667436 h 2157371"/>
              <a:gd name="connsiteX4" fmla="*/ 132907 w 981573"/>
              <a:gd name="connsiteY4" fmla="*/ 2093346 h 2157371"/>
              <a:gd name="connsiteX5" fmla="*/ 0 w 981573"/>
              <a:gd name="connsiteY5" fmla="*/ 2157371 h 215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573" h="2157371">
                <a:moveTo>
                  <a:pt x="0" y="0"/>
                </a:moveTo>
                <a:lnTo>
                  <a:pt x="836687" y="0"/>
                </a:lnTo>
                <a:lnTo>
                  <a:pt x="854137" y="36224"/>
                </a:lnTo>
                <a:cubicBezTo>
                  <a:pt x="936196" y="230233"/>
                  <a:pt x="981573" y="443535"/>
                  <a:pt x="981573" y="667436"/>
                </a:cubicBezTo>
                <a:cubicBezTo>
                  <a:pt x="981573" y="1283163"/>
                  <a:pt x="638411" y="1818740"/>
                  <a:pt x="132907" y="2093346"/>
                </a:cubicBezTo>
                <a:lnTo>
                  <a:pt x="0" y="2157371"/>
                </a:lnTo>
                <a:close/>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547A31A-C8C3-A6DB-C874-598E59691F18}"/>
              </a:ext>
            </a:extLst>
          </p:cNvPr>
          <p:cNvSpPr/>
          <p:nvPr userDrawn="1"/>
        </p:nvSpPr>
        <p:spPr>
          <a:xfrm>
            <a:off x="10912127" y="2986619"/>
            <a:ext cx="1304925" cy="3180458"/>
          </a:xfrm>
          <a:custGeom>
            <a:avLst/>
            <a:gdLst>
              <a:gd name="connsiteX0" fmla="*/ 1304925 w 1304925"/>
              <a:gd name="connsiteY0" fmla="*/ 0 h 3180458"/>
              <a:gd name="connsiteX1" fmla="*/ 1304925 w 1304925"/>
              <a:gd name="connsiteY1" fmla="*/ 3180458 h 3180458"/>
              <a:gd name="connsiteX2" fmla="*/ 1294817 w 1304925"/>
              <a:gd name="connsiteY2" fmla="*/ 3178915 h 3180458"/>
              <a:gd name="connsiteX3" fmla="*/ 0 w 1304925"/>
              <a:gd name="connsiteY3" fmla="*/ 1590229 h 3180458"/>
              <a:gd name="connsiteX4" fmla="*/ 1294817 w 1304925"/>
              <a:gd name="connsiteY4" fmla="*/ 1543 h 318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3180458">
                <a:moveTo>
                  <a:pt x="1304925" y="0"/>
                </a:moveTo>
                <a:lnTo>
                  <a:pt x="1304925" y="3180458"/>
                </a:lnTo>
                <a:lnTo>
                  <a:pt x="1294817" y="3178915"/>
                </a:lnTo>
                <a:cubicBezTo>
                  <a:pt x="555866" y="3027704"/>
                  <a:pt x="0" y="2373882"/>
                  <a:pt x="0" y="1590229"/>
                </a:cubicBezTo>
                <a:cubicBezTo>
                  <a:pt x="0" y="806577"/>
                  <a:pt x="555866" y="152754"/>
                  <a:pt x="1294817" y="1543"/>
                </a:cubicBezTo>
                <a:close/>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8164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10" name="Content Placeholder 9">
            <a:extLst>
              <a:ext uri="{FF2B5EF4-FFF2-40B4-BE49-F238E27FC236}">
                <a16:creationId xmlns:a16="http://schemas.microsoft.com/office/drawing/2014/main" id="{83D2E76B-B5EB-097C-8C44-DA48C52A8AFB}"/>
              </a:ext>
            </a:extLst>
          </p:cNvPr>
          <p:cNvSpPr>
            <a:spLocks noGrp="1"/>
          </p:cNvSpPr>
          <p:nvPr>
            <p:ph sz="quarter" idx="13"/>
          </p:nvPr>
        </p:nvSpPr>
        <p:spPr>
          <a:xfrm>
            <a:off x="5084064" y="2249424"/>
            <a:ext cx="5449824" cy="3931920"/>
          </a:xfrm>
        </p:spPr>
        <p:txBody>
          <a:bodyPr/>
          <a:lstStyle>
            <a:lvl1pPr marL="45720" indent="0">
              <a:buNone/>
              <a:defRPr sz="3200" u="sng" cap="all" baseline="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a:p>
        </p:txBody>
      </p:sp>
    </p:spTree>
    <p:extLst>
      <p:ext uri="{BB962C8B-B14F-4D97-AF65-F5344CB8AC3E}">
        <p14:creationId xmlns:p14="http://schemas.microsoft.com/office/powerpoint/2010/main" val="41477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9" name="Picture Placeholder 8">
            <a:extLst>
              <a:ext uri="{FF2B5EF4-FFF2-40B4-BE49-F238E27FC236}">
                <a16:creationId xmlns:a16="http://schemas.microsoft.com/office/drawing/2014/main" id="{63723ECD-883B-31C2-B563-5F29C4A18EB4}"/>
              </a:ext>
            </a:extLst>
          </p:cNvPr>
          <p:cNvSpPr>
            <a:spLocks noGrp="1" noChangeAspect="1"/>
          </p:cNvSpPr>
          <p:nvPr>
            <p:ph type="pic" sz="quarter" idx="11"/>
          </p:nvPr>
        </p:nvSpPr>
        <p:spPr>
          <a:xfrm>
            <a:off x="1308420" y="2054506"/>
            <a:ext cx="4453128" cy="4803494"/>
          </a:xfrm>
          <a:custGeom>
            <a:avLst/>
            <a:gdLst>
              <a:gd name="connsiteX0" fmla="*/ 2224077 w 4453128"/>
              <a:gd name="connsiteY0" fmla="*/ 0 h 4803494"/>
              <a:gd name="connsiteX1" fmla="*/ 4436672 w 4453128"/>
              <a:gd name="connsiteY1" fmla="*/ 1913041 h 4803494"/>
              <a:gd name="connsiteX2" fmla="*/ 4448133 w 4453128"/>
              <a:gd name="connsiteY2" fmla="*/ 2130515 h 4803494"/>
              <a:gd name="connsiteX3" fmla="*/ 4453128 w 4453128"/>
              <a:gd name="connsiteY3" fmla="*/ 2130515 h 4803494"/>
              <a:gd name="connsiteX4" fmla="*/ 4453128 w 4453128"/>
              <a:gd name="connsiteY4" fmla="*/ 4803494 h 4803494"/>
              <a:gd name="connsiteX5" fmla="*/ 0 w 4453128"/>
              <a:gd name="connsiteY5" fmla="*/ 4803494 h 4803494"/>
              <a:gd name="connsiteX6" fmla="*/ 0 w 4453128"/>
              <a:gd name="connsiteY6" fmla="*/ 2130515 h 4803494"/>
              <a:gd name="connsiteX7" fmla="*/ 22 w 4453128"/>
              <a:gd name="connsiteY7" fmla="*/ 2130515 h 4803494"/>
              <a:gd name="connsiteX8" fmla="*/ 11485 w 4453128"/>
              <a:gd name="connsiteY8" fmla="*/ 1913041 h 4803494"/>
              <a:gd name="connsiteX9" fmla="*/ 2224077 w 4453128"/>
              <a:gd name="connsiteY9" fmla="*/ 0 h 480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3128" h="4803494">
                <a:moveTo>
                  <a:pt x="2224077" y="0"/>
                </a:moveTo>
                <a:cubicBezTo>
                  <a:pt x="3375631" y="0"/>
                  <a:pt x="4322776" y="838514"/>
                  <a:pt x="4436672" y="1913041"/>
                </a:cubicBezTo>
                <a:lnTo>
                  <a:pt x="4448133" y="2130515"/>
                </a:lnTo>
                <a:lnTo>
                  <a:pt x="4453128" y="2130515"/>
                </a:lnTo>
                <a:lnTo>
                  <a:pt x="4453128" y="4803494"/>
                </a:lnTo>
                <a:lnTo>
                  <a:pt x="0" y="4803494"/>
                </a:lnTo>
                <a:lnTo>
                  <a:pt x="0" y="2130515"/>
                </a:lnTo>
                <a:lnTo>
                  <a:pt x="22" y="2130515"/>
                </a:lnTo>
                <a:lnTo>
                  <a:pt x="11485" y="1913041"/>
                </a:lnTo>
                <a:cubicBezTo>
                  <a:pt x="125379" y="838514"/>
                  <a:pt x="1072525" y="0"/>
                  <a:pt x="2224077" y="0"/>
                </a:cubicBezTo>
                <a:close/>
              </a:path>
            </a:pathLst>
          </a:custGeom>
          <a:solidFill>
            <a:schemeClr val="accent5">
              <a:lumMod val="20000"/>
              <a:lumOff val="80000"/>
            </a:schemeClr>
          </a:solidFill>
        </p:spPr>
        <p:txBody>
          <a:bodyPr wrap="square" tIns="640080">
            <a:noAutofit/>
          </a:bodyPr>
          <a:lstStyle>
            <a:lvl1pPr marL="45720" indent="0" algn="ctr">
              <a:buNone/>
              <a:defRPr sz="1600"/>
            </a:lvl1pPr>
          </a:lstStyle>
          <a:p>
            <a:endParaRPr lang="en-US"/>
          </a:p>
        </p:txBody>
      </p:sp>
      <p:sp>
        <p:nvSpPr>
          <p:cNvPr id="12" name="Content Placeholder 11">
            <a:extLst>
              <a:ext uri="{FF2B5EF4-FFF2-40B4-BE49-F238E27FC236}">
                <a16:creationId xmlns:a16="http://schemas.microsoft.com/office/drawing/2014/main" id="{133A2FE8-CE2D-1353-439D-41C7B2D68ED9}"/>
              </a:ext>
            </a:extLst>
          </p:cNvPr>
          <p:cNvSpPr>
            <a:spLocks noGrp="1"/>
          </p:cNvSpPr>
          <p:nvPr>
            <p:ph sz="quarter" idx="13"/>
          </p:nvPr>
        </p:nvSpPr>
        <p:spPr>
          <a:xfrm>
            <a:off x="6547104" y="2267712"/>
            <a:ext cx="4197096" cy="3913632"/>
          </a:xfrm>
        </p:spPr>
        <p:txBody>
          <a:bodyPr/>
          <a:lstStyle>
            <a:lvl1pPr marL="0" indent="0">
              <a:lnSpc>
                <a:spcPct val="100000"/>
              </a:lnSpc>
              <a:buNone/>
              <a:defRPr sz="18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a:p>
        </p:txBody>
      </p:sp>
    </p:spTree>
    <p:extLst>
      <p:ext uri="{BB962C8B-B14F-4D97-AF65-F5344CB8AC3E}">
        <p14:creationId xmlns:p14="http://schemas.microsoft.com/office/powerpoint/2010/main" val="337880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3"/>
        </a:solidFill>
        <a:effectLst/>
      </p:bgPr>
    </p:bg>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000E8195-E57E-F34E-0134-BF841A00631C}"/>
              </a:ext>
            </a:extLst>
          </p:cNvPr>
          <p:cNvSpPr/>
          <p:nvPr userDrawn="1"/>
        </p:nvSpPr>
        <p:spPr>
          <a:xfrm>
            <a:off x="-12524" y="-12526"/>
            <a:ext cx="981573" cy="2157371"/>
          </a:xfrm>
          <a:custGeom>
            <a:avLst/>
            <a:gdLst>
              <a:gd name="connsiteX0" fmla="*/ 0 w 981573"/>
              <a:gd name="connsiteY0" fmla="*/ 0 h 2157371"/>
              <a:gd name="connsiteX1" fmla="*/ 836687 w 981573"/>
              <a:gd name="connsiteY1" fmla="*/ 0 h 2157371"/>
              <a:gd name="connsiteX2" fmla="*/ 854137 w 981573"/>
              <a:gd name="connsiteY2" fmla="*/ 36224 h 2157371"/>
              <a:gd name="connsiteX3" fmla="*/ 981573 w 981573"/>
              <a:gd name="connsiteY3" fmla="*/ 667436 h 2157371"/>
              <a:gd name="connsiteX4" fmla="*/ 132907 w 981573"/>
              <a:gd name="connsiteY4" fmla="*/ 2093346 h 2157371"/>
              <a:gd name="connsiteX5" fmla="*/ 0 w 981573"/>
              <a:gd name="connsiteY5" fmla="*/ 2157371 h 215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573" h="2157371">
                <a:moveTo>
                  <a:pt x="0" y="0"/>
                </a:moveTo>
                <a:lnTo>
                  <a:pt x="836687" y="0"/>
                </a:lnTo>
                <a:lnTo>
                  <a:pt x="854137" y="36224"/>
                </a:lnTo>
                <a:cubicBezTo>
                  <a:pt x="936196" y="230233"/>
                  <a:pt x="981573" y="443535"/>
                  <a:pt x="981573" y="667436"/>
                </a:cubicBezTo>
                <a:cubicBezTo>
                  <a:pt x="981573" y="1283163"/>
                  <a:pt x="638411" y="1818740"/>
                  <a:pt x="132907" y="2093346"/>
                </a:cubicBezTo>
                <a:lnTo>
                  <a:pt x="0" y="2157371"/>
                </a:lnTo>
                <a:close/>
              </a:path>
            </a:pathLst>
          </a:custGeom>
          <a:noFill/>
          <a:ln>
            <a:solidFill>
              <a:schemeClr val="accent3">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547A31A-C8C3-A6DB-C874-598E59691F18}"/>
              </a:ext>
            </a:extLst>
          </p:cNvPr>
          <p:cNvSpPr>
            <a:spLocks noChangeAspect="1"/>
          </p:cNvSpPr>
          <p:nvPr userDrawn="1"/>
        </p:nvSpPr>
        <p:spPr>
          <a:xfrm>
            <a:off x="10912126" y="2952359"/>
            <a:ext cx="1331866" cy="3246120"/>
          </a:xfrm>
          <a:custGeom>
            <a:avLst/>
            <a:gdLst>
              <a:gd name="connsiteX0" fmla="*/ 1304925 w 1304925"/>
              <a:gd name="connsiteY0" fmla="*/ 0 h 3180458"/>
              <a:gd name="connsiteX1" fmla="*/ 1304925 w 1304925"/>
              <a:gd name="connsiteY1" fmla="*/ 3180458 h 3180458"/>
              <a:gd name="connsiteX2" fmla="*/ 1294817 w 1304925"/>
              <a:gd name="connsiteY2" fmla="*/ 3178915 h 3180458"/>
              <a:gd name="connsiteX3" fmla="*/ 0 w 1304925"/>
              <a:gd name="connsiteY3" fmla="*/ 1590229 h 3180458"/>
              <a:gd name="connsiteX4" fmla="*/ 1294817 w 1304925"/>
              <a:gd name="connsiteY4" fmla="*/ 1543 h 3180458"/>
              <a:gd name="connsiteX0" fmla="*/ 1304925 w 1319684"/>
              <a:gd name="connsiteY0" fmla="*/ 0 h 3180458"/>
              <a:gd name="connsiteX1" fmla="*/ 1319684 w 1319684"/>
              <a:gd name="connsiteY1" fmla="*/ 1652579 h 3180458"/>
              <a:gd name="connsiteX2" fmla="*/ 1304925 w 1319684"/>
              <a:gd name="connsiteY2" fmla="*/ 3180458 h 3180458"/>
              <a:gd name="connsiteX3" fmla="*/ 1294817 w 1319684"/>
              <a:gd name="connsiteY3" fmla="*/ 3178915 h 3180458"/>
              <a:gd name="connsiteX4" fmla="*/ 0 w 1319684"/>
              <a:gd name="connsiteY4" fmla="*/ 1590229 h 3180458"/>
              <a:gd name="connsiteX5" fmla="*/ 1294817 w 1319684"/>
              <a:gd name="connsiteY5" fmla="*/ 1543 h 3180458"/>
              <a:gd name="connsiteX6" fmla="*/ 1304925 w 1319684"/>
              <a:gd name="connsiteY6" fmla="*/ 0 h 3180458"/>
              <a:gd name="connsiteX0" fmla="*/ 1319684 w 1409274"/>
              <a:gd name="connsiteY0" fmla="*/ 1652579 h 3180458"/>
              <a:gd name="connsiteX1" fmla="*/ 1304925 w 1409274"/>
              <a:gd name="connsiteY1" fmla="*/ 3180458 h 3180458"/>
              <a:gd name="connsiteX2" fmla="*/ 1294817 w 1409274"/>
              <a:gd name="connsiteY2" fmla="*/ 3178915 h 3180458"/>
              <a:gd name="connsiteX3" fmla="*/ 0 w 1409274"/>
              <a:gd name="connsiteY3" fmla="*/ 1590229 h 3180458"/>
              <a:gd name="connsiteX4" fmla="*/ 1294817 w 1409274"/>
              <a:gd name="connsiteY4" fmla="*/ 1543 h 3180458"/>
              <a:gd name="connsiteX5" fmla="*/ 1304925 w 1409274"/>
              <a:gd name="connsiteY5" fmla="*/ 0 h 3180458"/>
              <a:gd name="connsiteX6" fmla="*/ 1409274 w 1409274"/>
              <a:gd name="connsiteY6" fmla="*/ 1742169 h 3180458"/>
              <a:gd name="connsiteX0" fmla="*/ 1319684 w 1319684"/>
              <a:gd name="connsiteY0" fmla="*/ 1652579 h 3180458"/>
              <a:gd name="connsiteX1" fmla="*/ 1304925 w 1319684"/>
              <a:gd name="connsiteY1" fmla="*/ 3180458 h 3180458"/>
              <a:gd name="connsiteX2" fmla="*/ 1294817 w 1319684"/>
              <a:gd name="connsiteY2" fmla="*/ 3178915 h 3180458"/>
              <a:gd name="connsiteX3" fmla="*/ 0 w 1319684"/>
              <a:gd name="connsiteY3" fmla="*/ 1590229 h 3180458"/>
              <a:gd name="connsiteX4" fmla="*/ 1294817 w 1319684"/>
              <a:gd name="connsiteY4" fmla="*/ 1543 h 3180458"/>
              <a:gd name="connsiteX5" fmla="*/ 1304925 w 1319684"/>
              <a:gd name="connsiteY5" fmla="*/ 0 h 3180458"/>
              <a:gd name="connsiteX0" fmla="*/ 1304925 w 1304925"/>
              <a:gd name="connsiteY0" fmla="*/ 3180458 h 3180458"/>
              <a:gd name="connsiteX1" fmla="*/ 1294817 w 1304925"/>
              <a:gd name="connsiteY1" fmla="*/ 3178915 h 3180458"/>
              <a:gd name="connsiteX2" fmla="*/ 0 w 1304925"/>
              <a:gd name="connsiteY2" fmla="*/ 1590229 h 3180458"/>
              <a:gd name="connsiteX3" fmla="*/ 1294817 w 1304925"/>
              <a:gd name="connsiteY3" fmla="*/ 1543 h 3180458"/>
              <a:gd name="connsiteX4" fmla="*/ 1304925 w 1304925"/>
              <a:gd name="connsiteY4" fmla="*/ 0 h 318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3180458">
                <a:moveTo>
                  <a:pt x="1304925" y="3180458"/>
                </a:moveTo>
                <a:lnTo>
                  <a:pt x="1294817" y="3178915"/>
                </a:lnTo>
                <a:cubicBezTo>
                  <a:pt x="555866" y="3027704"/>
                  <a:pt x="0" y="2373882"/>
                  <a:pt x="0" y="1590229"/>
                </a:cubicBezTo>
                <a:cubicBezTo>
                  <a:pt x="0" y="806577"/>
                  <a:pt x="555866" y="152754"/>
                  <a:pt x="1294817" y="1543"/>
                </a:cubicBezTo>
                <a:lnTo>
                  <a:pt x="1304925" y="0"/>
                </a:lnTo>
              </a:path>
            </a:pathLst>
          </a:custGeom>
          <a:noFill/>
          <a:ln>
            <a:solidFill>
              <a:schemeClr val="accent3">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Placeholder 1">
            <a:extLst>
              <a:ext uri="{FF2B5EF4-FFF2-40B4-BE49-F238E27FC236}">
                <a16:creationId xmlns:a16="http://schemas.microsoft.com/office/drawing/2014/main" id="{831EC5ED-ABEA-EEFC-3DFD-1CF90F2EC6AD}"/>
              </a:ext>
            </a:extLst>
          </p:cNvPr>
          <p:cNvSpPr>
            <a:spLocks noGrp="1"/>
          </p:cNvSpPr>
          <p:nvPr>
            <p:ph type="title"/>
          </p:nvPr>
        </p:nvSpPr>
        <p:spPr>
          <a:xfrm>
            <a:off x="566928" y="1462024"/>
            <a:ext cx="11009376" cy="2596896"/>
          </a:xfrm>
          <a:prstGeom prst="rect">
            <a:avLst/>
          </a:prstGeom>
        </p:spPr>
        <p:txBody>
          <a:bodyPr vert="horz" lIns="91440" tIns="45720" rIns="91440" bIns="45720" rtlCol="0" anchor="ctr">
            <a:noAutofit/>
          </a:bodyPr>
          <a:lstStyle>
            <a:lvl1pPr algn="ctr">
              <a:lnSpc>
                <a:spcPct val="75000"/>
              </a:lnSpc>
              <a:defRPr sz="9000" cap="all" spc="-300" baseline="0">
                <a:solidFill>
                  <a:schemeClr val="bg1"/>
                </a:solidFill>
              </a:defRPr>
            </a:lvl1pPr>
          </a:lstStyle>
          <a:p>
            <a:endParaRPr lang="en-US"/>
          </a:p>
        </p:txBody>
      </p:sp>
      <p:sp>
        <p:nvSpPr>
          <p:cNvPr id="5" name="Content Placeholder 11">
            <a:extLst>
              <a:ext uri="{FF2B5EF4-FFF2-40B4-BE49-F238E27FC236}">
                <a16:creationId xmlns:a16="http://schemas.microsoft.com/office/drawing/2014/main" id="{F22ACA71-2B50-C42E-FD4B-6EC091595DE0}"/>
              </a:ext>
            </a:extLst>
          </p:cNvPr>
          <p:cNvSpPr>
            <a:spLocks noGrp="1"/>
          </p:cNvSpPr>
          <p:nvPr>
            <p:ph sz="quarter" idx="13"/>
          </p:nvPr>
        </p:nvSpPr>
        <p:spPr>
          <a:xfrm>
            <a:off x="978408" y="4617720"/>
            <a:ext cx="7607808" cy="1764792"/>
          </a:xfrm>
        </p:spPr>
        <p:txBody>
          <a:bodyPr anchor="b"/>
          <a:lstStyle>
            <a:lvl1pPr marL="0" indent="0">
              <a:lnSpc>
                <a:spcPct val="100000"/>
              </a:lnSpc>
              <a:buNone/>
              <a:defRPr sz="18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922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3" name="Content Placeholder 11">
            <a:extLst>
              <a:ext uri="{FF2B5EF4-FFF2-40B4-BE49-F238E27FC236}">
                <a16:creationId xmlns:a16="http://schemas.microsoft.com/office/drawing/2014/main" id="{551D0166-4550-BBF0-1C48-09D1B5BBB314}"/>
              </a:ext>
            </a:extLst>
          </p:cNvPr>
          <p:cNvSpPr>
            <a:spLocks noGrp="1"/>
          </p:cNvSpPr>
          <p:nvPr>
            <p:ph sz="quarter" idx="13"/>
          </p:nvPr>
        </p:nvSpPr>
        <p:spPr>
          <a:xfrm>
            <a:off x="5084064" y="2267712"/>
            <a:ext cx="5449824" cy="3931920"/>
          </a:xfrm>
        </p:spPr>
        <p:txBody>
          <a:bodyPr/>
          <a:lstStyle>
            <a:lvl1pPr marL="228600" indent="-182880">
              <a:lnSpc>
                <a:spcPct val="90000"/>
              </a:lnSpc>
              <a:buFont typeface="Arial" panose="020B0604020202020204" pitchFamily="34" charset="0"/>
              <a:buChar char="•"/>
              <a:defRPr sz="1800"/>
            </a:lvl1pPr>
            <a:lvl2pPr marL="457200" indent="-182880">
              <a:lnSpc>
                <a:spcPct val="90000"/>
              </a:lnSpc>
              <a:buFont typeface="Arial" panose="020B0604020202020204" pitchFamily="34" charset="0"/>
              <a:buChar char="•"/>
              <a:defRPr sz="1600"/>
            </a:lvl2pPr>
            <a:lvl3pPr marL="834390" indent="-182880">
              <a:lnSpc>
                <a:spcPct val="90000"/>
              </a:lnSpc>
              <a:buFont typeface="Arial" panose="020B0604020202020204" pitchFamily="34" charset="0"/>
              <a:buChar char="•"/>
              <a:defRPr sz="1600"/>
            </a:lvl3pPr>
            <a:lvl4pPr marL="1108710" indent="-182880">
              <a:lnSpc>
                <a:spcPct val="90000"/>
              </a:lnSpc>
              <a:buFont typeface="Arial" panose="020B0604020202020204" pitchFamily="34" charset="0"/>
              <a:buChar char="•"/>
              <a:defRPr sz="1600"/>
            </a:lvl4pPr>
            <a:lvl5pPr marL="1383030" indent="-182880">
              <a:lnSpc>
                <a:spcPct val="90000"/>
              </a:lnSpc>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a:p>
        </p:txBody>
      </p:sp>
    </p:spTree>
    <p:extLst>
      <p:ext uri="{BB962C8B-B14F-4D97-AF65-F5344CB8AC3E}">
        <p14:creationId xmlns:p14="http://schemas.microsoft.com/office/powerpoint/2010/main" val="96431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685C195-9396-DF66-C2A0-3C842369FD01}"/>
              </a:ext>
            </a:extLst>
          </p:cNvPr>
          <p:cNvSpPr>
            <a:spLocks noGrp="1"/>
          </p:cNvSpPr>
          <p:nvPr>
            <p:ph type="pic" sz="quarter" idx="10"/>
          </p:nvPr>
        </p:nvSpPr>
        <p:spPr>
          <a:xfrm>
            <a:off x="3969351" y="651776"/>
            <a:ext cx="4253298" cy="5554447"/>
          </a:xfrm>
          <a:custGeom>
            <a:avLst/>
            <a:gdLst>
              <a:gd name="connsiteX0" fmla="*/ 2126650 w 4253298"/>
              <a:gd name="connsiteY0" fmla="*/ 0 h 5554447"/>
              <a:gd name="connsiteX1" fmla="*/ 4242320 w 4253298"/>
              <a:gd name="connsiteY1" fmla="*/ 2495921 h 5554447"/>
              <a:gd name="connsiteX2" fmla="*/ 4253298 w 4253298"/>
              <a:gd name="connsiteY2" fmla="*/ 2780126 h 5554447"/>
              <a:gd name="connsiteX3" fmla="*/ 4253298 w 4253298"/>
              <a:gd name="connsiteY3" fmla="*/ 2780231 h 5554447"/>
              <a:gd name="connsiteX4" fmla="*/ 4242320 w 4253298"/>
              <a:gd name="connsiteY4" fmla="*/ 3064435 h 5554447"/>
              <a:gd name="connsiteX5" fmla="*/ 2344088 w 4253298"/>
              <a:gd name="connsiteY5" fmla="*/ 5546002 h 5554447"/>
              <a:gd name="connsiteX6" fmla="*/ 2216163 w 4253298"/>
              <a:gd name="connsiteY6" fmla="*/ 5554447 h 5554447"/>
              <a:gd name="connsiteX7" fmla="*/ 2037138 w 4253298"/>
              <a:gd name="connsiteY7" fmla="*/ 5554447 h 5554447"/>
              <a:gd name="connsiteX8" fmla="*/ 1909213 w 4253298"/>
              <a:gd name="connsiteY8" fmla="*/ 5546002 h 5554447"/>
              <a:gd name="connsiteX9" fmla="*/ 0 w 4253298"/>
              <a:gd name="connsiteY9" fmla="*/ 2780178 h 5554447"/>
              <a:gd name="connsiteX10" fmla="*/ 2126650 w 4253298"/>
              <a:gd name="connsiteY10" fmla="*/ 0 h 555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3298" h="5554447">
                <a:moveTo>
                  <a:pt x="2126650" y="0"/>
                </a:moveTo>
                <a:cubicBezTo>
                  <a:pt x="3227759" y="0"/>
                  <a:pt x="4133415" y="1093999"/>
                  <a:pt x="4242320" y="2495921"/>
                </a:cubicBezTo>
                <a:lnTo>
                  <a:pt x="4253298" y="2780126"/>
                </a:lnTo>
                <a:lnTo>
                  <a:pt x="4253298" y="2780231"/>
                </a:lnTo>
                <a:lnTo>
                  <a:pt x="4242320" y="3064435"/>
                </a:lnTo>
                <a:cubicBezTo>
                  <a:pt x="4140675" y="4372896"/>
                  <a:pt x="3344972" y="5413121"/>
                  <a:pt x="2344088" y="5546002"/>
                </a:cubicBezTo>
                <a:lnTo>
                  <a:pt x="2216163" y="5554447"/>
                </a:lnTo>
                <a:lnTo>
                  <a:pt x="2037138" y="5554447"/>
                </a:lnTo>
                <a:lnTo>
                  <a:pt x="1909213" y="5546002"/>
                </a:lnTo>
                <a:cubicBezTo>
                  <a:pt x="836837" y="5403630"/>
                  <a:pt x="0" y="4219663"/>
                  <a:pt x="0" y="2780178"/>
                </a:cubicBezTo>
                <a:cubicBezTo>
                  <a:pt x="0" y="1244728"/>
                  <a:pt x="952134" y="0"/>
                  <a:pt x="2126650" y="0"/>
                </a:cubicBezTo>
                <a:close/>
              </a:path>
            </a:pathLst>
          </a:custGeom>
          <a:solidFill>
            <a:schemeClr val="bg2">
              <a:lumMod val="50000"/>
            </a:schemeClr>
          </a:solidFill>
        </p:spPr>
        <p:txBody>
          <a:bodyPr wrap="square" lIns="91440" tIns="640080">
            <a:noAutofit/>
          </a:bodyPr>
          <a:lstStyle>
            <a:lvl1pPr marL="45720" indent="0" algn="ctr">
              <a:buNone/>
              <a:defRPr sz="1400">
                <a:solidFill>
                  <a:schemeClr val="bg1"/>
                </a:solidFill>
              </a:defRPr>
            </a:lvl1pPr>
          </a:lstStyle>
          <a:p>
            <a:endParaRPr lang="en-US"/>
          </a:p>
        </p:txBody>
      </p:sp>
      <p:sp>
        <p:nvSpPr>
          <p:cNvPr id="4" name="Title Placeholder 1">
            <a:extLst>
              <a:ext uri="{FF2B5EF4-FFF2-40B4-BE49-F238E27FC236}">
                <a16:creationId xmlns:a16="http://schemas.microsoft.com/office/drawing/2014/main" id="{831EC5ED-ABEA-EEFC-3DFD-1CF90F2EC6AD}"/>
              </a:ext>
            </a:extLst>
          </p:cNvPr>
          <p:cNvSpPr>
            <a:spLocks noGrp="1"/>
          </p:cNvSpPr>
          <p:nvPr>
            <p:ph type="title" hasCustomPrompt="1"/>
          </p:nvPr>
        </p:nvSpPr>
        <p:spPr>
          <a:xfrm>
            <a:off x="768096" y="1591056"/>
            <a:ext cx="10652760" cy="3986784"/>
          </a:xfrm>
          <a:prstGeom prst="rect">
            <a:avLst/>
          </a:prstGeom>
        </p:spPr>
        <p:txBody>
          <a:bodyPr vert="horz" lIns="91440" tIns="45720" rIns="91440" bIns="45720" rtlCol="0" anchor="ctr">
            <a:noAutofit/>
          </a:bodyPr>
          <a:lstStyle>
            <a:lvl1pPr algn="ctr">
              <a:lnSpc>
                <a:spcPct val="75000"/>
              </a:lnSpc>
              <a:defRPr sz="9000" cap="all" spc="-300" baseline="0">
                <a:solidFill>
                  <a:schemeClr val="accent5"/>
                </a:solidFill>
              </a:defRPr>
            </a:lvl1pPr>
          </a:lstStyle>
          <a:p>
            <a:r>
              <a:rPr lang="en-US"/>
              <a:t>TITLE STYLE</a:t>
            </a:r>
          </a:p>
        </p:txBody>
      </p:sp>
      <p:sp>
        <p:nvSpPr>
          <p:cNvPr id="15" name="Freeform 14">
            <a:extLst>
              <a:ext uri="{FF2B5EF4-FFF2-40B4-BE49-F238E27FC236}">
                <a16:creationId xmlns:a16="http://schemas.microsoft.com/office/drawing/2014/main" id="{000E8195-E57E-F34E-0134-BF841A00631C}"/>
              </a:ext>
            </a:extLst>
          </p:cNvPr>
          <p:cNvSpPr/>
          <p:nvPr userDrawn="1"/>
        </p:nvSpPr>
        <p:spPr>
          <a:xfrm>
            <a:off x="-12524" y="-12526"/>
            <a:ext cx="981573" cy="2157371"/>
          </a:xfrm>
          <a:custGeom>
            <a:avLst/>
            <a:gdLst>
              <a:gd name="connsiteX0" fmla="*/ 0 w 981573"/>
              <a:gd name="connsiteY0" fmla="*/ 0 h 2157371"/>
              <a:gd name="connsiteX1" fmla="*/ 836687 w 981573"/>
              <a:gd name="connsiteY1" fmla="*/ 0 h 2157371"/>
              <a:gd name="connsiteX2" fmla="*/ 854137 w 981573"/>
              <a:gd name="connsiteY2" fmla="*/ 36224 h 2157371"/>
              <a:gd name="connsiteX3" fmla="*/ 981573 w 981573"/>
              <a:gd name="connsiteY3" fmla="*/ 667436 h 2157371"/>
              <a:gd name="connsiteX4" fmla="*/ 132907 w 981573"/>
              <a:gd name="connsiteY4" fmla="*/ 2093346 h 2157371"/>
              <a:gd name="connsiteX5" fmla="*/ 0 w 981573"/>
              <a:gd name="connsiteY5" fmla="*/ 2157371 h 215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573" h="2157371">
                <a:moveTo>
                  <a:pt x="0" y="0"/>
                </a:moveTo>
                <a:lnTo>
                  <a:pt x="836687" y="0"/>
                </a:lnTo>
                <a:lnTo>
                  <a:pt x="854137" y="36224"/>
                </a:lnTo>
                <a:cubicBezTo>
                  <a:pt x="936196" y="230233"/>
                  <a:pt x="981573" y="443535"/>
                  <a:pt x="981573" y="667436"/>
                </a:cubicBezTo>
                <a:cubicBezTo>
                  <a:pt x="981573" y="1283163"/>
                  <a:pt x="638411" y="1818740"/>
                  <a:pt x="132907" y="2093346"/>
                </a:cubicBezTo>
                <a:lnTo>
                  <a:pt x="0" y="2157371"/>
                </a:lnTo>
                <a:close/>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18">
            <a:extLst>
              <a:ext uri="{FF2B5EF4-FFF2-40B4-BE49-F238E27FC236}">
                <a16:creationId xmlns:a16="http://schemas.microsoft.com/office/drawing/2014/main" id="{9BADEB6A-73B4-640A-F2F0-233560D6A95A}"/>
              </a:ext>
            </a:extLst>
          </p:cNvPr>
          <p:cNvSpPr>
            <a:spLocks noChangeAspect="1"/>
          </p:cNvSpPr>
          <p:nvPr userDrawn="1"/>
        </p:nvSpPr>
        <p:spPr>
          <a:xfrm>
            <a:off x="10912126" y="2952359"/>
            <a:ext cx="1331866" cy="3246120"/>
          </a:xfrm>
          <a:custGeom>
            <a:avLst/>
            <a:gdLst>
              <a:gd name="connsiteX0" fmla="*/ 1304925 w 1304925"/>
              <a:gd name="connsiteY0" fmla="*/ 0 h 3180458"/>
              <a:gd name="connsiteX1" fmla="*/ 1304925 w 1304925"/>
              <a:gd name="connsiteY1" fmla="*/ 3180458 h 3180458"/>
              <a:gd name="connsiteX2" fmla="*/ 1294817 w 1304925"/>
              <a:gd name="connsiteY2" fmla="*/ 3178915 h 3180458"/>
              <a:gd name="connsiteX3" fmla="*/ 0 w 1304925"/>
              <a:gd name="connsiteY3" fmla="*/ 1590229 h 3180458"/>
              <a:gd name="connsiteX4" fmla="*/ 1294817 w 1304925"/>
              <a:gd name="connsiteY4" fmla="*/ 1543 h 3180458"/>
              <a:gd name="connsiteX0" fmla="*/ 1304925 w 1319684"/>
              <a:gd name="connsiteY0" fmla="*/ 0 h 3180458"/>
              <a:gd name="connsiteX1" fmla="*/ 1319684 w 1319684"/>
              <a:gd name="connsiteY1" fmla="*/ 1652579 h 3180458"/>
              <a:gd name="connsiteX2" fmla="*/ 1304925 w 1319684"/>
              <a:gd name="connsiteY2" fmla="*/ 3180458 h 3180458"/>
              <a:gd name="connsiteX3" fmla="*/ 1294817 w 1319684"/>
              <a:gd name="connsiteY3" fmla="*/ 3178915 h 3180458"/>
              <a:gd name="connsiteX4" fmla="*/ 0 w 1319684"/>
              <a:gd name="connsiteY4" fmla="*/ 1590229 h 3180458"/>
              <a:gd name="connsiteX5" fmla="*/ 1294817 w 1319684"/>
              <a:gd name="connsiteY5" fmla="*/ 1543 h 3180458"/>
              <a:gd name="connsiteX6" fmla="*/ 1304925 w 1319684"/>
              <a:gd name="connsiteY6" fmla="*/ 0 h 3180458"/>
              <a:gd name="connsiteX0" fmla="*/ 1319684 w 1409274"/>
              <a:gd name="connsiteY0" fmla="*/ 1652579 h 3180458"/>
              <a:gd name="connsiteX1" fmla="*/ 1304925 w 1409274"/>
              <a:gd name="connsiteY1" fmla="*/ 3180458 h 3180458"/>
              <a:gd name="connsiteX2" fmla="*/ 1294817 w 1409274"/>
              <a:gd name="connsiteY2" fmla="*/ 3178915 h 3180458"/>
              <a:gd name="connsiteX3" fmla="*/ 0 w 1409274"/>
              <a:gd name="connsiteY3" fmla="*/ 1590229 h 3180458"/>
              <a:gd name="connsiteX4" fmla="*/ 1294817 w 1409274"/>
              <a:gd name="connsiteY4" fmla="*/ 1543 h 3180458"/>
              <a:gd name="connsiteX5" fmla="*/ 1304925 w 1409274"/>
              <a:gd name="connsiteY5" fmla="*/ 0 h 3180458"/>
              <a:gd name="connsiteX6" fmla="*/ 1409274 w 1409274"/>
              <a:gd name="connsiteY6" fmla="*/ 1742169 h 3180458"/>
              <a:gd name="connsiteX0" fmla="*/ 1319684 w 1319684"/>
              <a:gd name="connsiteY0" fmla="*/ 1652579 h 3180458"/>
              <a:gd name="connsiteX1" fmla="*/ 1304925 w 1319684"/>
              <a:gd name="connsiteY1" fmla="*/ 3180458 h 3180458"/>
              <a:gd name="connsiteX2" fmla="*/ 1294817 w 1319684"/>
              <a:gd name="connsiteY2" fmla="*/ 3178915 h 3180458"/>
              <a:gd name="connsiteX3" fmla="*/ 0 w 1319684"/>
              <a:gd name="connsiteY3" fmla="*/ 1590229 h 3180458"/>
              <a:gd name="connsiteX4" fmla="*/ 1294817 w 1319684"/>
              <a:gd name="connsiteY4" fmla="*/ 1543 h 3180458"/>
              <a:gd name="connsiteX5" fmla="*/ 1304925 w 1319684"/>
              <a:gd name="connsiteY5" fmla="*/ 0 h 3180458"/>
              <a:gd name="connsiteX0" fmla="*/ 1304925 w 1304925"/>
              <a:gd name="connsiteY0" fmla="*/ 3180458 h 3180458"/>
              <a:gd name="connsiteX1" fmla="*/ 1294817 w 1304925"/>
              <a:gd name="connsiteY1" fmla="*/ 3178915 h 3180458"/>
              <a:gd name="connsiteX2" fmla="*/ 0 w 1304925"/>
              <a:gd name="connsiteY2" fmla="*/ 1590229 h 3180458"/>
              <a:gd name="connsiteX3" fmla="*/ 1294817 w 1304925"/>
              <a:gd name="connsiteY3" fmla="*/ 1543 h 3180458"/>
              <a:gd name="connsiteX4" fmla="*/ 1304925 w 1304925"/>
              <a:gd name="connsiteY4" fmla="*/ 0 h 318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3180458">
                <a:moveTo>
                  <a:pt x="1304925" y="3180458"/>
                </a:moveTo>
                <a:lnTo>
                  <a:pt x="1294817" y="3178915"/>
                </a:lnTo>
                <a:cubicBezTo>
                  <a:pt x="555866" y="3027704"/>
                  <a:pt x="0" y="2373882"/>
                  <a:pt x="0" y="1590229"/>
                </a:cubicBezTo>
                <a:cubicBezTo>
                  <a:pt x="0" y="806577"/>
                  <a:pt x="555866" y="152754"/>
                  <a:pt x="1294817" y="1543"/>
                </a:cubicBezTo>
                <a:lnTo>
                  <a:pt x="1304925" y="0"/>
                </a:lnTo>
              </a:path>
            </a:pathLst>
          </a:custGeom>
          <a:noFill/>
          <a:ln>
            <a:solidFill>
              <a:schemeClr val="accent5">
                <a:lumMod val="7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120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8" name="Picture Placeholder 7">
            <a:extLst>
              <a:ext uri="{FF2B5EF4-FFF2-40B4-BE49-F238E27FC236}">
                <a16:creationId xmlns:a16="http://schemas.microsoft.com/office/drawing/2014/main" id="{1D160FDA-37EB-0327-5514-82D5E0F65C77}"/>
              </a:ext>
            </a:extLst>
          </p:cNvPr>
          <p:cNvSpPr>
            <a:spLocks noGrp="1"/>
          </p:cNvSpPr>
          <p:nvPr>
            <p:ph type="pic" sz="quarter" idx="10"/>
          </p:nvPr>
        </p:nvSpPr>
        <p:spPr>
          <a:xfrm>
            <a:off x="1308420" y="2054506"/>
            <a:ext cx="4466000" cy="4803494"/>
          </a:xfrm>
          <a:custGeom>
            <a:avLst/>
            <a:gdLst>
              <a:gd name="connsiteX0" fmla="*/ 2233001 w 4466000"/>
              <a:gd name="connsiteY0" fmla="*/ 0 h 4803494"/>
              <a:gd name="connsiteX1" fmla="*/ 4454473 w 4466000"/>
              <a:gd name="connsiteY1" fmla="*/ 2620739 h 4803494"/>
              <a:gd name="connsiteX2" fmla="*/ 4466000 w 4466000"/>
              <a:gd name="connsiteY2" fmla="*/ 2919157 h 4803494"/>
              <a:gd name="connsiteX3" fmla="*/ 4466000 w 4466000"/>
              <a:gd name="connsiteY3" fmla="*/ 2919267 h 4803494"/>
              <a:gd name="connsiteX4" fmla="*/ 4454473 w 4466000"/>
              <a:gd name="connsiteY4" fmla="*/ 3217684 h 4803494"/>
              <a:gd name="connsiteX5" fmla="*/ 3938907 w 4466000"/>
              <a:gd name="connsiteY5" fmla="*/ 4802997 h 4803494"/>
              <a:gd name="connsiteX6" fmla="*/ 3938557 w 4466000"/>
              <a:gd name="connsiteY6" fmla="*/ 4803494 h 4803494"/>
              <a:gd name="connsiteX7" fmla="*/ 530220 w 4466000"/>
              <a:gd name="connsiteY7" fmla="*/ 4803494 h 4803494"/>
              <a:gd name="connsiteX8" fmla="*/ 451687 w 4466000"/>
              <a:gd name="connsiteY8" fmla="*/ 4679839 h 4803494"/>
              <a:gd name="connsiteX9" fmla="*/ 0 w 4466000"/>
              <a:gd name="connsiteY9" fmla="*/ 2919211 h 4803494"/>
              <a:gd name="connsiteX10" fmla="*/ 2233001 w 4466000"/>
              <a:gd name="connsiteY10" fmla="*/ 0 h 480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66000" h="4803494">
                <a:moveTo>
                  <a:pt x="2233001" y="0"/>
                </a:moveTo>
                <a:cubicBezTo>
                  <a:pt x="3389175" y="0"/>
                  <a:pt x="4340122" y="1148709"/>
                  <a:pt x="4454473" y="2620739"/>
                </a:cubicBezTo>
                <a:lnTo>
                  <a:pt x="4466000" y="2919157"/>
                </a:lnTo>
                <a:lnTo>
                  <a:pt x="4466000" y="2919267"/>
                </a:lnTo>
                <a:lnTo>
                  <a:pt x="4454473" y="3217684"/>
                </a:lnTo>
                <a:cubicBezTo>
                  <a:pt x="4407780" y="3818763"/>
                  <a:pt x="4221596" y="4365933"/>
                  <a:pt x="3938907" y="4802997"/>
                </a:cubicBezTo>
                <a:lnTo>
                  <a:pt x="3938557" y="4803494"/>
                </a:lnTo>
                <a:lnTo>
                  <a:pt x="530220" y="4803494"/>
                </a:lnTo>
                <a:lnTo>
                  <a:pt x="451687" y="4679839"/>
                </a:lnTo>
                <a:cubicBezTo>
                  <a:pt x="168186" y="4190396"/>
                  <a:pt x="0" y="3580480"/>
                  <a:pt x="0" y="2919211"/>
                </a:cubicBezTo>
                <a:cubicBezTo>
                  <a:pt x="0" y="1306975"/>
                  <a:pt x="999749" y="0"/>
                  <a:pt x="2233001" y="0"/>
                </a:cubicBezTo>
                <a:close/>
              </a:path>
            </a:pathLst>
          </a:custGeom>
          <a:solidFill>
            <a:schemeClr val="bg2">
              <a:lumMod val="50000"/>
            </a:schemeClr>
          </a:solidFill>
        </p:spPr>
        <p:txBody>
          <a:bodyPr wrap="square" lIns="91440" tIns="640080">
            <a:noAutofit/>
          </a:bodyPr>
          <a:lstStyle>
            <a:lvl1pPr marL="45720" indent="0" algn="ctr">
              <a:buNone/>
              <a:defRPr sz="1400">
                <a:solidFill>
                  <a:schemeClr val="bg1"/>
                </a:solidFill>
              </a:defRPr>
            </a:lvl1pPr>
          </a:lstStyle>
          <a:p>
            <a:endParaRPr lang="en-US"/>
          </a:p>
        </p:txBody>
      </p:sp>
      <p:sp>
        <p:nvSpPr>
          <p:cNvPr id="5" name="Content Placeholder 11">
            <a:extLst>
              <a:ext uri="{FF2B5EF4-FFF2-40B4-BE49-F238E27FC236}">
                <a16:creationId xmlns:a16="http://schemas.microsoft.com/office/drawing/2014/main" id="{470DCF09-B28E-A2CB-BCAB-A244FA338E4D}"/>
              </a:ext>
            </a:extLst>
          </p:cNvPr>
          <p:cNvSpPr>
            <a:spLocks noGrp="1"/>
          </p:cNvSpPr>
          <p:nvPr>
            <p:ph sz="quarter" idx="13"/>
          </p:nvPr>
        </p:nvSpPr>
        <p:spPr>
          <a:xfrm>
            <a:off x="6547104" y="2267712"/>
            <a:ext cx="4197096" cy="4087368"/>
          </a:xfrm>
        </p:spPr>
        <p:txBody>
          <a:bodyPr/>
          <a:lstStyle>
            <a:lvl1pPr marL="0" indent="0">
              <a:lnSpc>
                <a:spcPct val="100000"/>
              </a:lnSpc>
              <a:buNone/>
              <a:defRPr sz="18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a:p>
        </p:txBody>
      </p:sp>
    </p:spTree>
    <p:extLst>
      <p:ext uri="{BB962C8B-B14F-4D97-AF65-F5344CB8AC3E}">
        <p14:creationId xmlns:p14="http://schemas.microsoft.com/office/powerpoint/2010/main" val="329673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p:txBody>
          <a:bodyPr/>
          <a:lstStyle/>
          <a:p>
            <a:r>
              <a:rPr lang="en-US"/>
              <a:t>Click to edit Master title style</a:t>
            </a:r>
          </a:p>
        </p:txBody>
      </p:sp>
      <p:sp>
        <p:nvSpPr>
          <p:cNvPr id="4" name="Content Placeholder 11">
            <a:extLst>
              <a:ext uri="{FF2B5EF4-FFF2-40B4-BE49-F238E27FC236}">
                <a16:creationId xmlns:a16="http://schemas.microsoft.com/office/drawing/2014/main" id="{894456BF-1191-A2BB-32F0-52205D983CD2}"/>
              </a:ext>
            </a:extLst>
          </p:cNvPr>
          <p:cNvSpPr>
            <a:spLocks noGrp="1"/>
          </p:cNvSpPr>
          <p:nvPr>
            <p:ph sz="quarter" idx="14"/>
          </p:nvPr>
        </p:nvSpPr>
        <p:spPr>
          <a:xfrm>
            <a:off x="1179576" y="2267712"/>
            <a:ext cx="3364992" cy="3922776"/>
          </a:xfrm>
        </p:spPr>
        <p:txBody>
          <a:bodyPr/>
          <a:lstStyle>
            <a:lvl1pPr marL="228600" indent="-182880">
              <a:lnSpc>
                <a:spcPct val="100000"/>
              </a:lnSpc>
              <a:buFont typeface="Arial" panose="020B0604020202020204" pitchFamily="34" charset="0"/>
              <a:buChar char="•"/>
              <a:defRPr sz="1800"/>
            </a:lvl1pPr>
            <a:lvl2pPr marL="457200" indent="-182880">
              <a:lnSpc>
                <a:spcPct val="90000"/>
              </a:lnSpc>
              <a:buFont typeface="Arial" panose="020B0604020202020204" pitchFamily="34" charset="0"/>
              <a:buChar char="•"/>
              <a:defRPr sz="1600"/>
            </a:lvl2pPr>
            <a:lvl3pPr marL="834390" indent="-182880">
              <a:lnSpc>
                <a:spcPct val="90000"/>
              </a:lnSpc>
              <a:buFont typeface="Arial" panose="020B0604020202020204" pitchFamily="34" charset="0"/>
              <a:buChar char="•"/>
              <a:defRPr sz="1600"/>
            </a:lvl3pPr>
            <a:lvl4pPr marL="1108710" indent="-182880">
              <a:lnSpc>
                <a:spcPct val="90000"/>
              </a:lnSpc>
              <a:buFont typeface="Arial" panose="020B0604020202020204" pitchFamily="34" charset="0"/>
              <a:buChar char="•"/>
              <a:defRPr sz="1600"/>
            </a:lvl4pPr>
            <a:lvl5pPr marL="1383030" indent="-182880">
              <a:lnSpc>
                <a:spcPct val="90000"/>
              </a:lnSpc>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1">
            <a:extLst>
              <a:ext uri="{FF2B5EF4-FFF2-40B4-BE49-F238E27FC236}">
                <a16:creationId xmlns:a16="http://schemas.microsoft.com/office/drawing/2014/main" id="{A677B4AD-0674-4321-0C67-6A60C0E73167}"/>
              </a:ext>
            </a:extLst>
          </p:cNvPr>
          <p:cNvSpPr>
            <a:spLocks noGrp="1"/>
          </p:cNvSpPr>
          <p:nvPr>
            <p:ph sz="quarter" idx="13"/>
          </p:nvPr>
        </p:nvSpPr>
        <p:spPr>
          <a:xfrm>
            <a:off x="5084064" y="2267712"/>
            <a:ext cx="5449824" cy="3931920"/>
          </a:xfrm>
        </p:spPr>
        <p:txBody>
          <a:bodyPr/>
          <a:lstStyle>
            <a:lvl1pPr marL="0" indent="0">
              <a:lnSpc>
                <a:spcPct val="90000"/>
              </a:lnSpc>
              <a:buFont typeface="Arial" panose="020B0604020202020204" pitchFamily="34" charset="0"/>
              <a:buNone/>
              <a:defRPr sz="1800" b="1"/>
            </a:lvl1pPr>
            <a:lvl2pPr marL="0" indent="0">
              <a:lnSpc>
                <a:spcPct val="90000"/>
              </a:lnSpc>
              <a:spcBef>
                <a:spcPts val="1400"/>
              </a:spcBef>
              <a:spcAft>
                <a:spcPts val="0"/>
              </a:spcAft>
              <a:buFont typeface="Arial" panose="020B0604020202020204" pitchFamily="34" charset="0"/>
              <a:buNone/>
              <a:defRPr sz="1800"/>
            </a:lvl2pPr>
            <a:lvl3pPr marL="228600" indent="-182880">
              <a:lnSpc>
                <a:spcPct val="90000"/>
              </a:lnSpc>
              <a:spcBef>
                <a:spcPts val="600"/>
              </a:spcBef>
              <a:spcAft>
                <a:spcPts val="0"/>
              </a:spcAft>
              <a:buFont typeface="Arial" panose="020B0604020202020204" pitchFamily="34" charset="0"/>
              <a:buChar char="•"/>
              <a:defRPr sz="1600"/>
            </a:lvl3pPr>
            <a:lvl4pPr marL="457200" indent="-182880">
              <a:lnSpc>
                <a:spcPct val="90000"/>
              </a:lnSpc>
              <a:spcBef>
                <a:spcPts val="600"/>
              </a:spcBef>
              <a:spcAft>
                <a:spcPts val="0"/>
              </a:spcAft>
              <a:buFont typeface="Arial" panose="020B0604020202020204" pitchFamily="34" charset="0"/>
              <a:buChar char="•"/>
              <a:defRPr sz="1600"/>
            </a:lvl4pPr>
            <a:lvl5pPr marL="685800" indent="-182880">
              <a:lnSpc>
                <a:spcPct val="90000"/>
              </a:lnSpc>
              <a:spcBef>
                <a:spcPts val="600"/>
              </a:spcBef>
              <a:spcAft>
                <a:spcPts val="0"/>
              </a:spcAft>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a:p>
        </p:txBody>
      </p:sp>
    </p:spTree>
    <p:extLst>
      <p:ext uri="{BB962C8B-B14F-4D97-AF65-F5344CB8AC3E}">
        <p14:creationId xmlns:p14="http://schemas.microsoft.com/office/powerpoint/2010/main" val="182174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ab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EA8-7AC1-D501-0D39-0B291B35381A}"/>
              </a:ext>
            </a:extLst>
          </p:cNvPr>
          <p:cNvSpPr>
            <a:spLocks noGrp="1"/>
          </p:cNvSpPr>
          <p:nvPr>
            <p:ph type="title"/>
          </p:nvPr>
        </p:nvSpPr>
        <p:spPr>
          <a:xfrm>
            <a:off x="1179576" y="539496"/>
            <a:ext cx="9656064" cy="658368"/>
          </a:xfrm>
        </p:spPr>
        <p:txBody>
          <a:bodyPr/>
          <a:lstStyle/>
          <a:p>
            <a:r>
              <a:rPr lang="en-US"/>
              <a:t>Click to edit Master title style</a:t>
            </a:r>
          </a:p>
        </p:txBody>
      </p:sp>
      <p:sp>
        <p:nvSpPr>
          <p:cNvPr id="7" name="Table Placeholder 6">
            <a:extLst>
              <a:ext uri="{FF2B5EF4-FFF2-40B4-BE49-F238E27FC236}">
                <a16:creationId xmlns:a16="http://schemas.microsoft.com/office/drawing/2014/main" id="{2B97B442-00CF-6EE6-E658-BA0D69215B6E}"/>
              </a:ext>
            </a:extLst>
          </p:cNvPr>
          <p:cNvSpPr>
            <a:spLocks noGrp="1"/>
          </p:cNvSpPr>
          <p:nvPr>
            <p:ph type="tbl" sz="quarter" idx="15"/>
          </p:nvPr>
        </p:nvSpPr>
        <p:spPr>
          <a:xfrm>
            <a:off x="1179576" y="2267775"/>
            <a:ext cx="5376672" cy="3922713"/>
          </a:xfrm>
        </p:spPr>
        <p:txBody>
          <a:bodyPr/>
          <a:lstStyle/>
          <a:p>
            <a:endParaRPr lang="en-US"/>
          </a:p>
        </p:txBody>
      </p:sp>
      <p:sp>
        <p:nvSpPr>
          <p:cNvPr id="4" name="Content Placeholder 11">
            <a:extLst>
              <a:ext uri="{FF2B5EF4-FFF2-40B4-BE49-F238E27FC236}">
                <a16:creationId xmlns:a16="http://schemas.microsoft.com/office/drawing/2014/main" id="{D2766E52-89FA-5FEF-0F67-957FDDEE1EDC}"/>
              </a:ext>
            </a:extLst>
          </p:cNvPr>
          <p:cNvSpPr>
            <a:spLocks noGrp="1"/>
          </p:cNvSpPr>
          <p:nvPr>
            <p:ph sz="quarter" idx="14"/>
          </p:nvPr>
        </p:nvSpPr>
        <p:spPr>
          <a:xfrm>
            <a:off x="7168896" y="2267712"/>
            <a:ext cx="3364992" cy="3922776"/>
          </a:xfrm>
        </p:spPr>
        <p:txBody>
          <a:bodyPr/>
          <a:lstStyle>
            <a:lvl1pPr marL="228600" indent="-182880">
              <a:lnSpc>
                <a:spcPct val="100000"/>
              </a:lnSpc>
              <a:buFont typeface="Arial" panose="020B0604020202020204" pitchFamily="34" charset="0"/>
              <a:buChar char="•"/>
              <a:defRPr sz="1800"/>
            </a:lvl1pPr>
            <a:lvl2pPr marL="457200" indent="-182880">
              <a:lnSpc>
                <a:spcPct val="90000"/>
              </a:lnSpc>
              <a:buFont typeface="Arial" panose="020B0604020202020204" pitchFamily="34" charset="0"/>
              <a:buChar char="•"/>
              <a:defRPr sz="1600"/>
            </a:lvl2pPr>
            <a:lvl3pPr marL="834390" indent="-182880">
              <a:lnSpc>
                <a:spcPct val="90000"/>
              </a:lnSpc>
              <a:buFont typeface="Arial" panose="020B0604020202020204" pitchFamily="34" charset="0"/>
              <a:buChar char="•"/>
              <a:defRPr sz="1600"/>
            </a:lvl3pPr>
            <a:lvl4pPr marL="1108710" indent="-182880">
              <a:lnSpc>
                <a:spcPct val="90000"/>
              </a:lnSpc>
              <a:buFont typeface="Arial" panose="020B0604020202020204" pitchFamily="34" charset="0"/>
              <a:buChar char="•"/>
              <a:defRPr sz="1600"/>
            </a:lvl4pPr>
            <a:lvl5pPr marL="1383030" indent="-182880">
              <a:lnSpc>
                <a:spcPct val="90000"/>
              </a:lnSpc>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96B5B3A-AF8F-3E89-B53F-DE96E3A2BFB1}"/>
              </a:ext>
            </a:extLst>
          </p:cNvPr>
          <p:cNvSpPr>
            <a:spLocks noGrp="1"/>
          </p:cNvSpPr>
          <p:nvPr>
            <p:ph type="sldNum" sz="quarter" idx="12"/>
          </p:nvPr>
        </p:nvSpPr>
        <p:spPr/>
        <p:txBody>
          <a:bodyPr rIns="0"/>
          <a:lstStyle/>
          <a:p>
            <a:fld id="{4FAB73BC-B049-4115-A692-8D63A059BFB8}" type="slidenum">
              <a:rPr lang="en-US" smtClean="0"/>
              <a:pPr/>
              <a:t>‹#›</a:t>
            </a:fld>
            <a:endParaRPr lang="en-US"/>
          </a:p>
        </p:txBody>
      </p:sp>
    </p:spTree>
    <p:extLst>
      <p:ext uri="{BB962C8B-B14F-4D97-AF65-F5344CB8AC3E}">
        <p14:creationId xmlns:p14="http://schemas.microsoft.com/office/powerpoint/2010/main" val="191591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515603" y="3007302"/>
            <a:ext cx="1175463" cy="529300"/>
          </a:xfrm>
          <a:prstGeom prst="rect">
            <a:avLst/>
          </a:prstGeom>
        </p:spPr>
        <p:txBody>
          <a:bodyPr vert="horz" lIns="91440" tIns="45720" rIns="0" bIns="45720" rtlCol="0" anchor="ctr"/>
          <a:lstStyle>
            <a:lvl1pPr algn="r">
              <a:defRPr sz="4000" b="1">
                <a:solidFill>
                  <a:schemeClr val="tx1"/>
                </a:solidFill>
                <a:latin typeface="+mj-lt"/>
                <a:ea typeface="Dotum" panose="020B0600000101010101" pitchFamily="34" charset="-127"/>
              </a:defRPr>
            </a:lvl1pPr>
          </a:lstStyle>
          <a:p>
            <a:fld id="{4FAB73BC-B049-4115-A692-8D63A059BFB8}" type="slidenum">
              <a:rPr lang="en-US" smtClean="0"/>
              <a:pPr/>
              <a:t>‹#›</a:t>
            </a:fld>
            <a:endParaRPr lang="en-US"/>
          </a:p>
        </p:txBody>
      </p:sp>
      <p:sp>
        <p:nvSpPr>
          <p:cNvPr id="2" name="Title Placeholder 1"/>
          <p:cNvSpPr>
            <a:spLocks noGrp="1"/>
          </p:cNvSpPr>
          <p:nvPr>
            <p:ph type="title"/>
          </p:nvPr>
        </p:nvSpPr>
        <p:spPr>
          <a:xfrm>
            <a:off x="1179576" y="539496"/>
            <a:ext cx="9656064" cy="658368"/>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latin typeface="+mn-lt"/>
                <a:ea typeface="Dotum" panose="020B0600000101010101" pitchFamily="34" charset="-127"/>
              </a:defRPr>
            </a:lvl1pPr>
          </a:lstStyle>
          <a:p>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latin typeface="+mn-lt"/>
                <a:ea typeface="Dotum" panose="020B0600000101010101" pitchFamily="34" charset="-127"/>
              </a:defRPr>
            </a:lvl1pPr>
          </a:lstStyle>
          <a:p>
            <a:endParaRPr lang="en-US"/>
          </a:p>
        </p:txBody>
      </p:sp>
      <p:sp>
        <p:nvSpPr>
          <p:cNvPr id="7" name="Rectangle 6">
            <a:extLst>
              <a:ext uri="{FF2B5EF4-FFF2-40B4-BE49-F238E27FC236}">
                <a16:creationId xmlns:a16="http://schemas.microsoft.com/office/drawing/2014/main" id="{50E2A00E-314B-CA37-CCBD-94813D1E896C}"/>
              </a:ext>
            </a:extLst>
          </p:cNvPr>
          <p:cNvSpPr/>
          <p:nvPr userDrawn="1"/>
        </p:nvSpPr>
        <p:spPr>
          <a:xfrm>
            <a:off x="10921126" y="533400"/>
            <a:ext cx="698500" cy="1016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A0B8820-418C-5DD4-500A-5BA7D1E7D843}"/>
              </a:ext>
            </a:extLst>
          </p:cNvPr>
          <p:cNvSpPr/>
          <p:nvPr userDrawn="1"/>
        </p:nvSpPr>
        <p:spPr>
          <a:xfrm rot="16200000">
            <a:off x="275684" y="5937228"/>
            <a:ext cx="698500" cy="1016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8" r:id="rId1"/>
    <p:sldLayoutId id="2147483725" r:id="rId2"/>
    <p:sldLayoutId id="2147483726" r:id="rId3"/>
    <p:sldLayoutId id="2147483732" r:id="rId4"/>
    <p:sldLayoutId id="2147483727" r:id="rId5"/>
    <p:sldLayoutId id="2147483733" r:id="rId6"/>
    <p:sldLayoutId id="2147483728" r:id="rId7"/>
    <p:sldLayoutId id="2147483729" r:id="rId8"/>
    <p:sldLayoutId id="2147483730" r:id="rId9"/>
    <p:sldLayoutId id="2147483731" r:id="rId10"/>
    <p:sldLayoutId id="2147483734" r:id="rId11"/>
    <p:sldLayoutId id="2147483724" r:id="rId12"/>
  </p:sldLayoutIdLst>
  <p:hf hdr="0" dt="0"/>
  <p:txStyles>
    <p:titleStyle>
      <a:lvl1pPr algn="l" defTabSz="914400" rtl="0" eaLnBrk="1" latinLnBrk="0" hangingPunct="1">
        <a:lnSpc>
          <a:spcPct val="75000"/>
        </a:lnSpc>
        <a:spcBef>
          <a:spcPct val="0"/>
        </a:spcBef>
        <a:buNone/>
        <a:defRPr sz="4800" kern="1200" spc="-150" baseline="0">
          <a:solidFill>
            <a:schemeClr val="tx1"/>
          </a:solidFill>
          <a:latin typeface="+mj-lt"/>
          <a:ea typeface="Batang" panose="02030600000101010101" pitchFamily="18" charset="-127"/>
          <a:cs typeface="+mj-cs"/>
        </a:defRPr>
      </a:lvl1pPr>
    </p:titleStyle>
    <p:bodyStyle>
      <a:lvl1pPr marL="228600" indent="-182880" algn="l" defTabSz="914400" rtl="0" eaLnBrk="1" latinLnBrk="0" hangingPunct="1">
        <a:lnSpc>
          <a:spcPct val="90000"/>
        </a:lnSpc>
        <a:spcBef>
          <a:spcPts val="1400"/>
        </a:spcBef>
        <a:buClr>
          <a:schemeClr val="accent2"/>
        </a:buClr>
        <a:buSzPct val="80000"/>
        <a:buFont typeface="Corbel" pitchFamily="34" charset="0"/>
        <a:buChar char="•"/>
        <a:defRPr sz="2200" kern="1200">
          <a:solidFill>
            <a:schemeClr val="tx1"/>
          </a:solidFill>
          <a:latin typeface="+mn-lt"/>
          <a:ea typeface="Dotum" panose="020B0600000101010101" pitchFamily="34" charset="-127"/>
          <a:cs typeface="Mangal" panose="02040503050203030202" pitchFamily="18" charset="0"/>
        </a:defRPr>
      </a:lvl1pPr>
      <a:lvl2pPr marL="45720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2000" kern="1200">
          <a:solidFill>
            <a:schemeClr val="tx1"/>
          </a:solidFill>
          <a:latin typeface="+mn-lt"/>
          <a:ea typeface="Dotum" panose="020B0600000101010101" pitchFamily="34" charset="-127"/>
          <a:cs typeface="Mangal" panose="02040503050203030202" pitchFamily="18" charset="0"/>
        </a:defRPr>
      </a:lvl2pPr>
      <a:lvl3pPr marL="73152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1800" kern="1200">
          <a:solidFill>
            <a:schemeClr val="tx1"/>
          </a:solidFill>
          <a:latin typeface="+mn-lt"/>
          <a:ea typeface="Dotum" panose="020B0600000101010101" pitchFamily="34" charset="-127"/>
          <a:cs typeface="Mangal" panose="02040503050203030202" pitchFamily="18" charset="0"/>
        </a:defRPr>
      </a:lvl3pPr>
      <a:lvl4pPr marL="100584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1600" kern="1200">
          <a:solidFill>
            <a:schemeClr val="tx1"/>
          </a:solidFill>
          <a:latin typeface="+mn-lt"/>
          <a:ea typeface="Dotum" panose="020B0600000101010101" pitchFamily="34" charset="-127"/>
          <a:cs typeface="Mangal" panose="02040503050203030202" pitchFamily="18" charset="0"/>
        </a:defRPr>
      </a:lvl4pPr>
      <a:lvl5pPr marL="128016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1600" kern="1200">
          <a:solidFill>
            <a:schemeClr val="tx1"/>
          </a:solidFill>
          <a:latin typeface="+mn-lt"/>
          <a:ea typeface="Dotum" panose="020B0600000101010101" pitchFamily="34" charset="-127"/>
          <a:cs typeface="Mangal" panose="02040503050203030202" pitchFamily="18"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D923B-FF83-9857-9EE7-4B8BCBA95A2B}"/>
            </a:ext>
          </a:extLst>
        </p:cNvPr>
        <p:cNvGrpSpPr/>
        <p:nvPr/>
      </p:nvGrpSpPr>
      <p:grpSpPr>
        <a:xfrm>
          <a:off x="0" y="0"/>
          <a:ext cx="0" cy="0"/>
          <a:chOff x="0" y="0"/>
          <a:chExt cx="0" cy="0"/>
        </a:xfrm>
      </p:grpSpPr>
      <p:pic>
        <p:nvPicPr>
          <p:cNvPr id="8" name="Picture 7" descr="A white number on a black background&#10;&#10;Description automatically generated">
            <a:extLst>
              <a:ext uri="{FF2B5EF4-FFF2-40B4-BE49-F238E27FC236}">
                <a16:creationId xmlns:a16="http://schemas.microsoft.com/office/drawing/2014/main" id="{62A96913-EE81-BA67-0070-C28A4EC16057}"/>
              </a:ext>
            </a:extLst>
          </p:cNvPr>
          <p:cNvPicPr>
            <a:picLocks noChangeAspect="1"/>
          </p:cNvPicPr>
          <p:nvPr/>
        </p:nvPicPr>
        <p:blipFill>
          <a:blip r:embed="rId3"/>
          <a:stretch>
            <a:fillRect/>
          </a:stretch>
        </p:blipFill>
        <p:spPr>
          <a:xfrm>
            <a:off x="9606738" y="783708"/>
            <a:ext cx="1546595" cy="1480585"/>
          </a:xfrm>
          <a:prstGeom prst="rect">
            <a:avLst/>
          </a:prstGeom>
        </p:spPr>
      </p:pic>
      <p:pic>
        <p:nvPicPr>
          <p:cNvPr id="9" name="Picture 8" descr="A yellow and blue logo&#10;&#10;Description automatically generated">
            <a:extLst>
              <a:ext uri="{FF2B5EF4-FFF2-40B4-BE49-F238E27FC236}">
                <a16:creationId xmlns:a16="http://schemas.microsoft.com/office/drawing/2014/main" id="{8EEDD87F-D2D5-AB6D-5CAB-9536FF52A1D1}"/>
              </a:ext>
            </a:extLst>
          </p:cNvPr>
          <p:cNvPicPr>
            <a:picLocks noChangeAspect="1"/>
          </p:cNvPicPr>
          <p:nvPr/>
        </p:nvPicPr>
        <p:blipFill>
          <a:blip r:embed="rId4"/>
          <a:stretch>
            <a:fillRect/>
          </a:stretch>
        </p:blipFill>
        <p:spPr>
          <a:xfrm>
            <a:off x="1133918" y="401933"/>
            <a:ext cx="1453560" cy="1473274"/>
          </a:xfrm>
          <a:prstGeom prst="rect">
            <a:avLst/>
          </a:prstGeom>
        </p:spPr>
      </p:pic>
      <p:sp>
        <p:nvSpPr>
          <p:cNvPr id="11" name="TextBox 10">
            <a:extLst>
              <a:ext uri="{FF2B5EF4-FFF2-40B4-BE49-F238E27FC236}">
                <a16:creationId xmlns:a16="http://schemas.microsoft.com/office/drawing/2014/main" id="{A198E229-0FC3-D0AC-9EF8-C3C7E874E137}"/>
              </a:ext>
            </a:extLst>
          </p:cNvPr>
          <p:cNvSpPr txBox="1"/>
          <p:nvPr/>
        </p:nvSpPr>
        <p:spPr>
          <a:xfrm>
            <a:off x="4133407" y="440884"/>
            <a:ext cx="3911600" cy="144655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400">
                <a:solidFill>
                  <a:schemeClr val="bg1"/>
                </a:solidFill>
                <a:latin typeface="Angsana New"/>
                <a:ea typeface="Dotum"/>
                <a:cs typeface="Angsana New"/>
              </a:rPr>
              <a:t>PROJECT PHASE – 1</a:t>
            </a:r>
            <a:endParaRPr lang="en-US" sz="4400">
              <a:solidFill>
                <a:schemeClr val="bg1"/>
              </a:solidFill>
              <a:ea typeface="Dotum"/>
            </a:endParaRPr>
          </a:p>
          <a:p>
            <a:pPr algn="ctr"/>
            <a:r>
              <a:rPr lang="en-US" sz="4400">
                <a:solidFill>
                  <a:schemeClr val="bg1"/>
                </a:solidFill>
                <a:latin typeface="Angsana New"/>
                <a:ea typeface="Dotum"/>
                <a:cs typeface="Angsana New"/>
              </a:rPr>
              <a:t>REVIEW - 2</a:t>
            </a:r>
          </a:p>
        </p:txBody>
      </p:sp>
      <p:sp>
        <p:nvSpPr>
          <p:cNvPr id="23" name="TextBox 22">
            <a:extLst>
              <a:ext uri="{FF2B5EF4-FFF2-40B4-BE49-F238E27FC236}">
                <a16:creationId xmlns:a16="http://schemas.microsoft.com/office/drawing/2014/main" id="{41477BDD-C1C4-EBB1-9355-6003DEC94D49}"/>
              </a:ext>
            </a:extLst>
          </p:cNvPr>
          <p:cNvSpPr txBox="1"/>
          <p:nvPr/>
        </p:nvSpPr>
        <p:spPr>
          <a:xfrm>
            <a:off x="2047240" y="2738120"/>
            <a:ext cx="222504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900">
                <a:solidFill>
                  <a:schemeClr val="bg1"/>
                </a:solidFill>
                <a:latin typeface="Angsana New"/>
                <a:ea typeface="Dotum"/>
                <a:cs typeface="Angsana New"/>
              </a:rPr>
              <a:t>TEAM MEMBERS</a:t>
            </a:r>
            <a:endParaRPr lang="en-US" sz="2900">
              <a:solidFill>
                <a:schemeClr val="bg1"/>
              </a:solidFill>
              <a:latin typeface="Angsana New"/>
              <a:cs typeface="Angsana New"/>
            </a:endParaRPr>
          </a:p>
        </p:txBody>
      </p:sp>
      <p:sp>
        <p:nvSpPr>
          <p:cNvPr id="24" name="TextBox 23">
            <a:extLst>
              <a:ext uri="{FF2B5EF4-FFF2-40B4-BE49-F238E27FC236}">
                <a16:creationId xmlns:a16="http://schemas.microsoft.com/office/drawing/2014/main" id="{D34C25DF-16F9-4E64-413B-259AB4C4255D}"/>
              </a:ext>
            </a:extLst>
          </p:cNvPr>
          <p:cNvSpPr txBox="1"/>
          <p:nvPr/>
        </p:nvSpPr>
        <p:spPr>
          <a:xfrm>
            <a:off x="4269740" y="2636520"/>
            <a:ext cx="231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solidFill>
                  <a:schemeClr val="bg1"/>
                </a:solidFill>
                <a:latin typeface="Angsana New"/>
                <a:ea typeface="Dotum"/>
                <a:cs typeface="Angsana New"/>
              </a:rPr>
              <a:t>:</a:t>
            </a:r>
          </a:p>
        </p:txBody>
      </p:sp>
      <p:sp>
        <p:nvSpPr>
          <p:cNvPr id="25" name="TextBox 24">
            <a:extLst>
              <a:ext uri="{FF2B5EF4-FFF2-40B4-BE49-F238E27FC236}">
                <a16:creationId xmlns:a16="http://schemas.microsoft.com/office/drawing/2014/main" id="{74C3A73A-C8F8-0ACF-2274-D1849D2B9272}"/>
              </a:ext>
            </a:extLst>
          </p:cNvPr>
          <p:cNvSpPr txBox="1"/>
          <p:nvPr/>
        </p:nvSpPr>
        <p:spPr>
          <a:xfrm>
            <a:off x="4269739" y="5044440"/>
            <a:ext cx="231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solidFill>
                  <a:schemeClr val="bg1"/>
                </a:solidFill>
                <a:latin typeface="Angsana New"/>
                <a:ea typeface="Dotum"/>
                <a:cs typeface="Angsana New"/>
              </a:rPr>
              <a:t>:</a:t>
            </a:r>
          </a:p>
        </p:txBody>
      </p:sp>
      <p:sp>
        <p:nvSpPr>
          <p:cNvPr id="26" name="TextBox 25">
            <a:extLst>
              <a:ext uri="{FF2B5EF4-FFF2-40B4-BE49-F238E27FC236}">
                <a16:creationId xmlns:a16="http://schemas.microsoft.com/office/drawing/2014/main" id="{190A20BF-F603-79E2-EAFE-0408FD522B75}"/>
              </a:ext>
            </a:extLst>
          </p:cNvPr>
          <p:cNvSpPr txBox="1"/>
          <p:nvPr/>
        </p:nvSpPr>
        <p:spPr>
          <a:xfrm>
            <a:off x="4269739" y="4505960"/>
            <a:ext cx="231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solidFill>
                  <a:schemeClr val="bg1"/>
                </a:solidFill>
                <a:latin typeface="Angsana New"/>
                <a:ea typeface="Dotum"/>
                <a:cs typeface="Angsana New"/>
              </a:rPr>
              <a:t>:</a:t>
            </a:r>
          </a:p>
        </p:txBody>
      </p:sp>
      <p:sp>
        <p:nvSpPr>
          <p:cNvPr id="27" name="TextBox 26">
            <a:extLst>
              <a:ext uri="{FF2B5EF4-FFF2-40B4-BE49-F238E27FC236}">
                <a16:creationId xmlns:a16="http://schemas.microsoft.com/office/drawing/2014/main" id="{38BA4ED2-10FC-6BD8-11DE-E74F4441FEB6}"/>
              </a:ext>
            </a:extLst>
          </p:cNvPr>
          <p:cNvSpPr txBox="1"/>
          <p:nvPr/>
        </p:nvSpPr>
        <p:spPr>
          <a:xfrm>
            <a:off x="4619989" y="2695291"/>
            <a:ext cx="3467694" cy="193899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900">
                <a:solidFill>
                  <a:schemeClr val="bg1"/>
                </a:solidFill>
                <a:latin typeface="Angsana New"/>
                <a:ea typeface="Dotum"/>
                <a:cs typeface="Angsana New"/>
              </a:rPr>
              <a:t>SOHAN R V </a:t>
            </a:r>
          </a:p>
          <a:p>
            <a:r>
              <a:rPr lang="en-US" sz="2900">
                <a:solidFill>
                  <a:schemeClr val="bg1"/>
                </a:solidFill>
                <a:latin typeface="Angsana New"/>
                <a:ea typeface="Dotum"/>
                <a:cs typeface="Angsana New"/>
              </a:rPr>
              <a:t>MALLIKAJUNA R </a:t>
            </a:r>
          </a:p>
          <a:p>
            <a:r>
              <a:rPr lang="en-US" sz="2900">
                <a:solidFill>
                  <a:schemeClr val="bg1"/>
                </a:solidFill>
                <a:latin typeface="Angsana New"/>
                <a:ea typeface="Dotum"/>
                <a:cs typeface="Angsana New"/>
              </a:rPr>
              <a:t>LIKITH H </a:t>
            </a:r>
          </a:p>
          <a:p>
            <a:r>
              <a:rPr lang="en-US" sz="2900">
                <a:solidFill>
                  <a:schemeClr val="bg1"/>
                </a:solidFill>
                <a:latin typeface="Angsana New"/>
                <a:ea typeface="Dotum"/>
                <a:cs typeface="Angsana New"/>
              </a:rPr>
              <a:t>KAVIYARASU K</a:t>
            </a:r>
          </a:p>
        </p:txBody>
      </p:sp>
      <p:sp>
        <p:nvSpPr>
          <p:cNvPr id="28" name="TextBox 27">
            <a:extLst>
              <a:ext uri="{FF2B5EF4-FFF2-40B4-BE49-F238E27FC236}">
                <a16:creationId xmlns:a16="http://schemas.microsoft.com/office/drawing/2014/main" id="{2DD1A304-F263-CB7B-8707-6D144B758598}"/>
              </a:ext>
            </a:extLst>
          </p:cNvPr>
          <p:cNvSpPr txBox="1"/>
          <p:nvPr/>
        </p:nvSpPr>
        <p:spPr>
          <a:xfrm>
            <a:off x="6703763" y="2721472"/>
            <a:ext cx="2342981"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900">
                <a:solidFill>
                  <a:schemeClr val="bg1"/>
                </a:solidFill>
                <a:latin typeface="Angsana New"/>
                <a:ea typeface="Dotum"/>
                <a:cs typeface="Angsana New"/>
              </a:rPr>
              <a:t>[ENG21CT0037]</a:t>
            </a:r>
          </a:p>
          <a:p>
            <a:r>
              <a:rPr lang="en-US" sz="2900">
                <a:solidFill>
                  <a:schemeClr val="bg1"/>
                </a:solidFill>
                <a:latin typeface="Angsana New"/>
                <a:ea typeface="Dotum"/>
                <a:cs typeface="Angsana New"/>
              </a:rPr>
              <a:t>[ENG21CT0012]</a:t>
            </a:r>
          </a:p>
          <a:p>
            <a:r>
              <a:rPr lang="en-US" sz="2900">
                <a:solidFill>
                  <a:schemeClr val="bg1"/>
                </a:solidFill>
                <a:latin typeface="Angsana New"/>
                <a:ea typeface="Dotum"/>
                <a:cs typeface="Angsana New"/>
              </a:rPr>
              <a:t>[ENG21CT0019]</a:t>
            </a:r>
          </a:p>
          <a:p>
            <a:r>
              <a:rPr lang="en-US" sz="2900">
                <a:solidFill>
                  <a:schemeClr val="bg1"/>
                </a:solidFill>
                <a:latin typeface="Angsana New"/>
                <a:ea typeface="Dotum"/>
                <a:cs typeface="Angsana New"/>
              </a:rPr>
              <a:t>[ENG22CT1001]</a:t>
            </a:r>
          </a:p>
        </p:txBody>
      </p:sp>
      <p:sp>
        <p:nvSpPr>
          <p:cNvPr id="29" name="TextBox 28">
            <a:extLst>
              <a:ext uri="{FF2B5EF4-FFF2-40B4-BE49-F238E27FC236}">
                <a16:creationId xmlns:a16="http://schemas.microsoft.com/office/drawing/2014/main" id="{11FB2013-6087-5FB7-4080-E08796089EE0}"/>
              </a:ext>
            </a:extLst>
          </p:cNvPr>
          <p:cNvSpPr txBox="1"/>
          <p:nvPr/>
        </p:nvSpPr>
        <p:spPr>
          <a:xfrm>
            <a:off x="2119676" y="4603137"/>
            <a:ext cx="1043657"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900">
                <a:solidFill>
                  <a:schemeClr val="bg1"/>
                </a:solidFill>
                <a:latin typeface="Angsana New"/>
                <a:ea typeface="Dotum"/>
                <a:cs typeface="Angsana New"/>
              </a:rPr>
              <a:t>GUIDE</a:t>
            </a:r>
          </a:p>
        </p:txBody>
      </p:sp>
      <p:sp>
        <p:nvSpPr>
          <p:cNvPr id="31" name="TextBox 30">
            <a:extLst>
              <a:ext uri="{FF2B5EF4-FFF2-40B4-BE49-F238E27FC236}">
                <a16:creationId xmlns:a16="http://schemas.microsoft.com/office/drawing/2014/main" id="{5B4DFDC0-44EB-01B3-DB37-9B711C0592A0}"/>
              </a:ext>
            </a:extLst>
          </p:cNvPr>
          <p:cNvSpPr txBox="1"/>
          <p:nvPr/>
        </p:nvSpPr>
        <p:spPr>
          <a:xfrm>
            <a:off x="4617617" y="4605253"/>
            <a:ext cx="305041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900">
                <a:solidFill>
                  <a:schemeClr val="bg1"/>
                </a:solidFill>
                <a:latin typeface="Angsana New"/>
                <a:ea typeface="Dotum"/>
                <a:cs typeface="Angsana New"/>
              </a:rPr>
              <a:t>PROF. YASHASWINI B V </a:t>
            </a:r>
          </a:p>
        </p:txBody>
      </p:sp>
      <p:sp>
        <p:nvSpPr>
          <p:cNvPr id="32" name="TextBox 31">
            <a:extLst>
              <a:ext uri="{FF2B5EF4-FFF2-40B4-BE49-F238E27FC236}">
                <a16:creationId xmlns:a16="http://schemas.microsoft.com/office/drawing/2014/main" id="{6CF6674A-50A4-1B12-1ECF-5294BBCD6E25}"/>
              </a:ext>
            </a:extLst>
          </p:cNvPr>
          <p:cNvSpPr txBox="1"/>
          <p:nvPr/>
        </p:nvSpPr>
        <p:spPr>
          <a:xfrm>
            <a:off x="2114861" y="5143785"/>
            <a:ext cx="1925294"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900">
                <a:solidFill>
                  <a:schemeClr val="bg1"/>
                </a:solidFill>
                <a:latin typeface="Angsana New"/>
                <a:ea typeface="Dotum"/>
                <a:cs typeface="Angsana New"/>
              </a:rPr>
              <a:t>DEPARTMENT</a:t>
            </a:r>
          </a:p>
        </p:txBody>
      </p:sp>
      <p:sp>
        <p:nvSpPr>
          <p:cNvPr id="33" name="TextBox 32">
            <a:extLst>
              <a:ext uri="{FF2B5EF4-FFF2-40B4-BE49-F238E27FC236}">
                <a16:creationId xmlns:a16="http://schemas.microsoft.com/office/drawing/2014/main" id="{9B6683EF-AECA-84CD-B055-A9194A2F156A}"/>
              </a:ext>
            </a:extLst>
          </p:cNvPr>
          <p:cNvSpPr txBox="1"/>
          <p:nvPr/>
        </p:nvSpPr>
        <p:spPr>
          <a:xfrm>
            <a:off x="4616175" y="5139677"/>
            <a:ext cx="457577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900">
                <a:solidFill>
                  <a:schemeClr val="bg1"/>
                </a:solidFill>
                <a:latin typeface="Angsana New"/>
                <a:ea typeface="Dotum"/>
                <a:cs typeface="Angsana New"/>
              </a:rPr>
              <a:t>COMPUTER SCIENCE &amp; TECHNOLOGY</a:t>
            </a:r>
          </a:p>
        </p:txBody>
      </p:sp>
    </p:spTree>
    <p:extLst>
      <p:ext uri="{BB962C8B-B14F-4D97-AF65-F5344CB8AC3E}">
        <p14:creationId xmlns:p14="http://schemas.microsoft.com/office/powerpoint/2010/main" val="3354546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76D37-8CCE-3FFC-A796-720B00002412}"/>
              </a:ext>
            </a:extLst>
          </p:cNvPr>
          <p:cNvSpPr>
            <a:spLocks noGrp="1"/>
          </p:cNvSpPr>
          <p:nvPr>
            <p:ph type="title"/>
          </p:nvPr>
        </p:nvSpPr>
        <p:spPr>
          <a:xfrm>
            <a:off x="1179576" y="539496"/>
            <a:ext cx="9656064" cy="658368"/>
          </a:xfrm>
        </p:spPr>
        <p:txBody>
          <a:bodyPr/>
          <a:lstStyle/>
          <a:p>
            <a:r>
              <a:rPr lang="en-US">
                <a:ea typeface="Batang"/>
              </a:rPr>
              <a:t>PROBLEM STATEMENT</a:t>
            </a:r>
            <a:endParaRPr lang="en-US"/>
          </a:p>
        </p:txBody>
      </p:sp>
      <p:sp>
        <p:nvSpPr>
          <p:cNvPr id="5" name="Content Placeholder 4">
            <a:extLst>
              <a:ext uri="{FF2B5EF4-FFF2-40B4-BE49-F238E27FC236}">
                <a16:creationId xmlns:a16="http://schemas.microsoft.com/office/drawing/2014/main" id="{DA754E71-BD53-BF23-F45D-E34BB9389B83}"/>
              </a:ext>
            </a:extLst>
          </p:cNvPr>
          <p:cNvSpPr>
            <a:spLocks noGrp="1"/>
          </p:cNvSpPr>
          <p:nvPr>
            <p:ph sz="quarter" idx="13"/>
          </p:nvPr>
        </p:nvSpPr>
        <p:spPr>
          <a:xfrm>
            <a:off x="1177663" y="1390526"/>
            <a:ext cx="9548816" cy="4087368"/>
          </a:xfrm>
        </p:spPr>
        <p:txBody>
          <a:bodyPr vert="horz" lIns="91440" tIns="45720" rIns="91440" bIns="45720" rtlCol="0" anchor="ctr">
            <a:normAutofit/>
          </a:bodyPr>
          <a:lstStyle/>
          <a:p>
            <a:pPr marL="285750" indent="-285750" algn="just">
              <a:buFont typeface="Wingdings"/>
              <a:buChar char="q"/>
            </a:pPr>
            <a:r>
              <a:rPr lang="en-US" b="1">
                <a:solidFill>
                  <a:schemeClr val="tx2"/>
                </a:solidFill>
                <a:ea typeface="+mn-lt"/>
                <a:cs typeface="+mn-lt"/>
              </a:rPr>
              <a:t>Diagnosing skin diseases is difficult due to visual similarities and complex variations.</a:t>
            </a:r>
            <a:endParaRPr lang="en-US" b="1">
              <a:solidFill>
                <a:schemeClr val="tx2"/>
              </a:solidFill>
            </a:endParaRPr>
          </a:p>
          <a:p>
            <a:pPr marL="285750" indent="-285750" algn="just">
              <a:buFont typeface="Wingdings"/>
              <a:buChar char="q"/>
            </a:pPr>
            <a:r>
              <a:rPr lang="en-US" b="1">
                <a:solidFill>
                  <a:schemeClr val="tx2"/>
                </a:solidFill>
                <a:ea typeface="+mn-lt"/>
                <a:cs typeface="+mn-lt"/>
              </a:rPr>
              <a:t>Traditional methods and deep learning models often result in errors due to these challenges.</a:t>
            </a:r>
          </a:p>
          <a:p>
            <a:pPr marL="285750" indent="-285750" algn="just">
              <a:buFont typeface="Wingdings"/>
              <a:buChar char="q"/>
            </a:pPr>
            <a:r>
              <a:rPr lang="en-US" b="1">
                <a:solidFill>
                  <a:schemeClr val="tx2"/>
                </a:solidFill>
                <a:ea typeface="+mn-lt"/>
                <a:cs typeface="+mn-lt"/>
              </a:rPr>
              <a:t>Data privacy concerns restrict the availability of large, labeled datasets for training machine learning models.</a:t>
            </a:r>
          </a:p>
          <a:p>
            <a:pPr marL="285750" indent="-285750" algn="just">
              <a:buFont typeface="Wingdings"/>
              <a:buChar char="q"/>
            </a:pPr>
            <a:r>
              <a:rPr lang="en-US" b="1">
                <a:solidFill>
                  <a:schemeClr val="tx2"/>
                </a:solidFill>
                <a:ea typeface="+mn-lt"/>
                <a:cs typeface="+mn-lt"/>
              </a:rPr>
              <a:t>Federated Learning combined with advanced CNN models addresses privacy and accuracy challenges.</a:t>
            </a:r>
          </a:p>
          <a:p>
            <a:pPr algn="just"/>
            <a:endParaRPr lang="en-US" b="1">
              <a:solidFill>
                <a:schemeClr val="tx2"/>
              </a:solidFill>
            </a:endParaRPr>
          </a:p>
          <a:p>
            <a:endParaRPr lang="en-US"/>
          </a:p>
        </p:txBody>
      </p:sp>
      <p:sp>
        <p:nvSpPr>
          <p:cNvPr id="4" name="Slide Number Placeholder 3">
            <a:extLst>
              <a:ext uri="{FF2B5EF4-FFF2-40B4-BE49-F238E27FC236}">
                <a16:creationId xmlns:a16="http://schemas.microsoft.com/office/drawing/2014/main" id="{957ADCE7-DE5C-F0CB-128A-24C79761F80E}"/>
              </a:ext>
            </a:extLst>
          </p:cNvPr>
          <p:cNvSpPr>
            <a:spLocks noGrp="1"/>
          </p:cNvSpPr>
          <p:nvPr>
            <p:ph type="sldNum" sz="quarter" idx="12"/>
          </p:nvPr>
        </p:nvSpPr>
        <p:spPr>
          <a:xfrm>
            <a:off x="10515603" y="3007302"/>
            <a:ext cx="1175463" cy="529300"/>
          </a:xfrm>
        </p:spPr>
        <p:txBody>
          <a:bodyPr/>
          <a:lstStyle/>
          <a:p>
            <a:fld id="{4FAB73BC-B049-4115-A692-8D63A059BFB8}" type="slidenum">
              <a:rPr lang="en-US" smtClean="0"/>
              <a:pPr/>
              <a:t>10</a:t>
            </a:fld>
            <a:endParaRPr lang="en-US"/>
          </a:p>
        </p:txBody>
      </p:sp>
    </p:spTree>
    <p:extLst>
      <p:ext uri="{BB962C8B-B14F-4D97-AF65-F5344CB8AC3E}">
        <p14:creationId xmlns:p14="http://schemas.microsoft.com/office/powerpoint/2010/main" val="134286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F226A8-F837-E226-CA8D-149CD5EF78AE}"/>
              </a:ext>
            </a:extLst>
          </p:cNvPr>
          <p:cNvSpPr txBox="1"/>
          <p:nvPr/>
        </p:nvSpPr>
        <p:spPr>
          <a:xfrm>
            <a:off x="954510" y="1166865"/>
            <a:ext cx="7003709" cy="147732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sz="9000" b="1">
                <a:solidFill>
                  <a:schemeClr val="accent5"/>
                </a:solidFill>
                <a:latin typeface="Batang"/>
                <a:ea typeface="Dotum"/>
              </a:rPr>
              <a:t>PROPOSED</a:t>
            </a:r>
          </a:p>
        </p:txBody>
      </p:sp>
      <p:sp>
        <p:nvSpPr>
          <p:cNvPr id="9" name="TextBox 8">
            <a:extLst>
              <a:ext uri="{FF2B5EF4-FFF2-40B4-BE49-F238E27FC236}">
                <a16:creationId xmlns:a16="http://schemas.microsoft.com/office/drawing/2014/main" id="{056B5F08-004E-9630-89DC-62C221BEC2CB}"/>
              </a:ext>
            </a:extLst>
          </p:cNvPr>
          <p:cNvSpPr txBox="1"/>
          <p:nvPr/>
        </p:nvSpPr>
        <p:spPr>
          <a:xfrm>
            <a:off x="2063599" y="2881091"/>
            <a:ext cx="874982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000" b="1">
                <a:solidFill>
                  <a:schemeClr val="accent5"/>
                </a:solidFill>
                <a:latin typeface="Batang"/>
                <a:ea typeface="Dotum"/>
              </a:rPr>
              <a:t>METHODLOGY</a:t>
            </a:r>
            <a:endParaRPr lang="en-US" sz="9000" b="1">
              <a:solidFill>
                <a:schemeClr val="accent5"/>
              </a:solidFill>
              <a:latin typeface="Batang"/>
            </a:endParaRPr>
          </a:p>
        </p:txBody>
      </p:sp>
    </p:spTree>
    <p:extLst>
      <p:ext uri="{BB962C8B-B14F-4D97-AF65-F5344CB8AC3E}">
        <p14:creationId xmlns:p14="http://schemas.microsoft.com/office/powerpoint/2010/main" val="252636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4D15517-755B-6252-1B47-B7F915AE74FD}"/>
              </a:ext>
            </a:extLst>
          </p:cNvPr>
          <p:cNvSpPr>
            <a:spLocks noGrp="1"/>
          </p:cNvSpPr>
          <p:nvPr>
            <p:ph sz="quarter" idx="14"/>
          </p:nvPr>
        </p:nvSpPr>
        <p:spPr>
          <a:xfrm>
            <a:off x="973093" y="1281061"/>
            <a:ext cx="9808231" cy="3450144"/>
          </a:xfrm>
        </p:spPr>
        <p:txBody>
          <a:bodyPr vert="horz" lIns="91440" tIns="45720" rIns="91440" bIns="45720" rtlCol="0" anchor="ctr">
            <a:normAutofit/>
          </a:bodyPr>
          <a:lstStyle/>
          <a:p>
            <a:pPr algn="just">
              <a:buFont typeface="Wingdings" panose="020B0604020202020204" pitchFamily="34" charset="0"/>
              <a:buChar char="q"/>
            </a:pPr>
            <a:r>
              <a:rPr lang="en-US" b="1" dirty="0">
                <a:solidFill>
                  <a:schemeClr val="tx2"/>
                </a:solidFill>
                <a:ea typeface="+mn-lt"/>
                <a:cs typeface="+mn-lt"/>
              </a:rPr>
              <a:t>Enhanced CNN Architecture (</a:t>
            </a:r>
            <a:r>
              <a:rPr lang="en-US" b="1" dirty="0" err="1">
                <a:solidFill>
                  <a:schemeClr val="tx2"/>
                </a:solidFill>
                <a:ea typeface="+mn-lt"/>
                <a:cs typeface="+mn-lt"/>
              </a:rPr>
              <a:t>EfficientNet</a:t>
            </a:r>
            <a:r>
              <a:rPr lang="en-US" b="1" dirty="0">
                <a:solidFill>
                  <a:schemeClr val="tx2"/>
                </a:solidFill>
                <a:ea typeface="+mn-lt"/>
                <a:cs typeface="+mn-lt"/>
              </a:rPr>
              <a:t>, ResNet-152) for improved feature extraction and accuracy.</a:t>
            </a:r>
            <a:endParaRPr lang="en-US" b="1" dirty="0">
              <a:solidFill>
                <a:schemeClr val="tx2"/>
              </a:solidFill>
            </a:endParaRPr>
          </a:p>
          <a:p>
            <a:pPr algn="just">
              <a:buFont typeface="Wingdings" panose="020B0604020202020204" pitchFamily="34" charset="0"/>
              <a:buChar char="q"/>
            </a:pPr>
            <a:r>
              <a:rPr lang="en-US" b="1" dirty="0">
                <a:solidFill>
                  <a:schemeClr val="tx2"/>
                </a:solidFill>
                <a:ea typeface="+mn-lt"/>
                <a:cs typeface="+mn-lt"/>
              </a:rPr>
              <a:t>Federated Learning Integration using </a:t>
            </a:r>
            <a:r>
              <a:rPr lang="en-US" b="1" dirty="0" err="1">
                <a:solidFill>
                  <a:schemeClr val="tx2"/>
                </a:solidFill>
                <a:ea typeface="+mn-lt"/>
                <a:cs typeface="+mn-lt"/>
              </a:rPr>
              <a:t>FedAvg</a:t>
            </a:r>
            <a:r>
              <a:rPr lang="en-US" b="1" dirty="0">
                <a:solidFill>
                  <a:schemeClr val="tx2"/>
                </a:solidFill>
                <a:ea typeface="+mn-lt"/>
                <a:cs typeface="+mn-lt"/>
              </a:rPr>
              <a:t> and </a:t>
            </a:r>
            <a:r>
              <a:rPr lang="en-US" b="1" dirty="0" err="1">
                <a:solidFill>
                  <a:schemeClr val="tx2"/>
                </a:solidFill>
                <a:ea typeface="+mn-lt"/>
                <a:cs typeface="+mn-lt"/>
              </a:rPr>
              <a:t>FedProx</a:t>
            </a:r>
            <a:r>
              <a:rPr lang="en-US" b="1" dirty="0">
                <a:solidFill>
                  <a:schemeClr val="tx2"/>
                </a:solidFill>
                <a:ea typeface="+mn-lt"/>
                <a:cs typeface="+mn-lt"/>
              </a:rPr>
              <a:t> for secure and decentralized training.</a:t>
            </a:r>
            <a:endParaRPr lang="en-US" b="1" dirty="0">
              <a:solidFill>
                <a:schemeClr val="tx2"/>
              </a:solidFill>
            </a:endParaRPr>
          </a:p>
          <a:p>
            <a:pPr algn="just">
              <a:buFont typeface="Wingdings" panose="020B0604020202020204" pitchFamily="34" charset="0"/>
              <a:buChar char="q"/>
            </a:pPr>
            <a:r>
              <a:rPr lang="en-US" b="1">
                <a:solidFill>
                  <a:schemeClr val="tx2"/>
                </a:solidFill>
                <a:ea typeface="+mn-lt"/>
                <a:cs typeface="+mn-lt"/>
              </a:rPr>
              <a:t>Edge AI Deployment on devices like Raspberry Pi or Jetson Nano with model optimization (quantization/pruning).</a:t>
            </a:r>
            <a:endParaRPr lang="en-US" b="1">
              <a:solidFill>
                <a:schemeClr val="tx2"/>
              </a:solidFill>
            </a:endParaRPr>
          </a:p>
          <a:p>
            <a:pPr algn="just">
              <a:buFont typeface="Wingdings" panose="020B0604020202020204" pitchFamily="34" charset="0"/>
              <a:buChar char="q"/>
            </a:pPr>
            <a:r>
              <a:rPr lang="en-US" b="1">
                <a:solidFill>
                  <a:schemeClr val="tx2"/>
                </a:solidFill>
                <a:ea typeface="+mn-lt"/>
                <a:cs typeface="+mn-lt"/>
              </a:rPr>
              <a:t>Real-Time Feedback System with a GUI for image uploads, predictions, and result visualization.</a:t>
            </a:r>
            <a:endParaRPr lang="en-US">
              <a:solidFill>
                <a:schemeClr val="tx2"/>
              </a:solidFill>
            </a:endParaRPr>
          </a:p>
          <a:p>
            <a:pPr>
              <a:buFont typeface="Wingdings" panose="020B0604020202020204" pitchFamily="34" charset="0"/>
              <a:buChar char="q"/>
            </a:pPr>
            <a:endParaRPr lang="en-US"/>
          </a:p>
        </p:txBody>
      </p:sp>
      <p:sp>
        <p:nvSpPr>
          <p:cNvPr id="3" name="Slide Number Placeholder 2">
            <a:extLst>
              <a:ext uri="{FF2B5EF4-FFF2-40B4-BE49-F238E27FC236}">
                <a16:creationId xmlns:a16="http://schemas.microsoft.com/office/drawing/2014/main" id="{3AEE391D-1539-626A-8B71-B2E3F3E91771}"/>
              </a:ext>
            </a:extLst>
          </p:cNvPr>
          <p:cNvSpPr>
            <a:spLocks noGrp="1"/>
          </p:cNvSpPr>
          <p:nvPr>
            <p:ph type="sldNum" sz="quarter" idx="12"/>
          </p:nvPr>
        </p:nvSpPr>
        <p:spPr>
          <a:xfrm>
            <a:off x="10515603" y="3007302"/>
            <a:ext cx="1175463" cy="529300"/>
          </a:xfrm>
        </p:spPr>
        <p:txBody>
          <a:bodyPr/>
          <a:lstStyle/>
          <a:p>
            <a:fld id="{4FAB73BC-B049-4115-A692-8D63A059BFB8}" type="slidenum">
              <a:rPr lang="en-US" smtClean="0"/>
              <a:pPr/>
              <a:t>12</a:t>
            </a:fld>
            <a:endParaRPr lang="en-US"/>
          </a:p>
        </p:txBody>
      </p:sp>
    </p:spTree>
    <p:extLst>
      <p:ext uri="{BB962C8B-B14F-4D97-AF65-F5344CB8AC3E}">
        <p14:creationId xmlns:p14="http://schemas.microsoft.com/office/powerpoint/2010/main" val="4827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EE391D-1539-626A-8B71-B2E3F3E91771}"/>
              </a:ext>
            </a:extLst>
          </p:cNvPr>
          <p:cNvSpPr>
            <a:spLocks noGrp="1"/>
          </p:cNvSpPr>
          <p:nvPr>
            <p:ph type="sldNum" sz="quarter" idx="12"/>
          </p:nvPr>
        </p:nvSpPr>
        <p:spPr>
          <a:xfrm>
            <a:off x="10515603" y="3007302"/>
            <a:ext cx="1175463" cy="529300"/>
          </a:xfrm>
        </p:spPr>
        <p:txBody>
          <a:bodyPr/>
          <a:lstStyle/>
          <a:p>
            <a:fld id="{4FAB73BC-B049-4115-A692-8D63A059BFB8}" type="slidenum">
              <a:rPr lang="en-US" smtClean="0"/>
              <a:pPr/>
              <a:t>13</a:t>
            </a:fld>
            <a:endParaRPr lang="en-US"/>
          </a:p>
        </p:txBody>
      </p:sp>
      <p:sp>
        <p:nvSpPr>
          <p:cNvPr id="2" name="TextBox 1">
            <a:extLst>
              <a:ext uri="{FF2B5EF4-FFF2-40B4-BE49-F238E27FC236}">
                <a16:creationId xmlns:a16="http://schemas.microsoft.com/office/drawing/2014/main" id="{F0CC7F29-E2C3-50C9-86DD-49234442AD23}"/>
              </a:ext>
            </a:extLst>
          </p:cNvPr>
          <p:cNvSpPr txBox="1"/>
          <p:nvPr/>
        </p:nvSpPr>
        <p:spPr>
          <a:xfrm>
            <a:off x="318211" y="1067467"/>
            <a:ext cx="5128682" cy="440120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b="1" dirty="0">
                <a:solidFill>
                  <a:schemeClr val="tx2"/>
                </a:solidFill>
              </a:rPr>
              <a:t>Hardware Design Implementation</a:t>
            </a:r>
            <a:endParaRPr lang="en-US" b="1">
              <a:solidFill>
                <a:schemeClr val="tx2"/>
              </a:solidFill>
              <a:ea typeface="Dotum"/>
            </a:endParaRPr>
          </a:p>
          <a:p>
            <a:pPr algn="just"/>
            <a:endParaRPr lang="en-US" b="1" dirty="0">
              <a:solidFill>
                <a:schemeClr val="tx2"/>
              </a:solidFill>
              <a:ea typeface="+mn-lt"/>
              <a:cs typeface="+mn-lt"/>
            </a:endParaRPr>
          </a:p>
          <a:p>
            <a:pPr marL="285750" indent="-285750" algn="just">
              <a:spcBef>
                <a:spcPts val="100"/>
              </a:spcBef>
              <a:spcAft>
                <a:spcPts val="200"/>
              </a:spcAft>
              <a:buFont typeface="Wingdings"/>
              <a:buChar char="q"/>
            </a:pPr>
            <a:r>
              <a:rPr lang="en-US" b="1" dirty="0">
                <a:solidFill>
                  <a:schemeClr val="tx2"/>
                </a:solidFill>
                <a:ea typeface="+mn-lt"/>
                <a:cs typeface="+mn-lt"/>
              </a:rPr>
              <a:t>Magnifier-Like Device: Custom-built hardware component for detailed skin disease examination.</a:t>
            </a:r>
            <a:endParaRPr lang="en-US" b="1">
              <a:solidFill>
                <a:schemeClr val="tx2"/>
              </a:solidFill>
              <a:ea typeface="Dotum"/>
            </a:endParaRPr>
          </a:p>
          <a:p>
            <a:pPr marL="285750" indent="-285750" algn="just">
              <a:spcBef>
                <a:spcPts val="100"/>
              </a:spcBef>
              <a:spcAft>
                <a:spcPts val="200"/>
              </a:spcAft>
              <a:buFont typeface="Wingdings"/>
              <a:buChar char="q"/>
            </a:pPr>
            <a:r>
              <a:rPr lang="en-US" b="1" dirty="0">
                <a:solidFill>
                  <a:schemeClr val="tx2"/>
                </a:solidFill>
                <a:ea typeface="+mn-lt"/>
                <a:cs typeface="+mn-lt"/>
              </a:rPr>
              <a:t>High-Resolution Camera: Integrated for capturing magnified images of the affected area.</a:t>
            </a:r>
          </a:p>
          <a:p>
            <a:pPr marL="285750" indent="-285750" algn="just">
              <a:spcBef>
                <a:spcPts val="100"/>
              </a:spcBef>
              <a:spcAft>
                <a:spcPts val="200"/>
              </a:spcAft>
              <a:buFont typeface="Wingdings"/>
              <a:buChar char="q"/>
            </a:pPr>
            <a:r>
              <a:rPr lang="en-US" b="1" dirty="0">
                <a:solidFill>
                  <a:schemeClr val="tx2"/>
                </a:solidFill>
                <a:ea typeface="+mn-lt"/>
                <a:cs typeface="+mn-lt"/>
              </a:rPr>
              <a:t>Edge Processing Unit: Embedded system (Raspberry Pi / Jetson Nano) for real-time diagnosis.</a:t>
            </a:r>
            <a:endParaRPr lang="en-US" b="1">
              <a:solidFill>
                <a:schemeClr val="tx2"/>
              </a:solidFill>
              <a:ea typeface="Dotum"/>
            </a:endParaRPr>
          </a:p>
          <a:p>
            <a:pPr marL="285750" indent="-285750" algn="just">
              <a:spcBef>
                <a:spcPts val="100"/>
              </a:spcBef>
              <a:spcAft>
                <a:spcPts val="200"/>
              </a:spcAft>
              <a:buFont typeface="Wingdings"/>
              <a:buChar char="q"/>
            </a:pPr>
            <a:r>
              <a:rPr lang="en-US" b="1" dirty="0">
                <a:solidFill>
                  <a:schemeClr val="tx2"/>
                </a:solidFill>
                <a:ea typeface="+mn-lt"/>
                <a:cs typeface="+mn-lt"/>
              </a:rPr>
              <a:t>User Interface: Touchscreen or mobile app to display results and interact with the device.</a:t>
            </a:r>
            <a:endParaRPr lang="en-US" b="1" dirty="0">
              <a:solidFill>
                <a:schemeClr val="tx2"/>
              </a:solidFill>
              <a:ea typeface="Dotum"/>
            </a:endParaRPr>
          </a:p>
          <a:p>
            <a:pPr algn="l"/>
            <a:endParaRPr lang="en-US" dirty="0">
              <a:ea typeface="Dotum"/>
            </a:endParaRPr>
          </a:p>
        </p:txBody>
      </p:sp>
      <p:pic>
        <p:nvPicPr>
          <p:cNvPr id="4" name="Picture 3" descr="A device with a lens and a circuit board&#10;&#10;Description automatically generated">
            <a:extLst>
              <a:ext uri="{FF2B5EF4-FFF2-40B4-BE49-F238E27FC236}">
                <a16:creationId xmlns:a16="http://schemas.microsoft.com/office/drawing/2014/main" id="{58282932-BE72-5C0C-2EF8-0B1CC636E35F}"/>
              </a:ext>
            </a:extLst>
          </p:cNvPr>
          <p:cNvPicPr>
            <a:picLocks noChangeAspect="1"/>
          </p:cNvPicPr>
          <p:nvPr/>
        </p:nvPicPr>
        <p:blipFill>
          <a:blip r:embed="rId2"/>
          <a:stretch>
            <a:fillRect/>
          </a:stretch>
        </p:blipFill>
        <p:spPr>
          <a:xfrm>
            <a:off x="5943600" y="1070344"/>
            <a:ext cx="4876800" cy="4876800"/>
          </a:xfrm>
          <a:prstGeom prst="rect">
            <a:avLst/>
          </a:prstGeom>
          <a:ln>
            <a:noFill/>
          </a:ln>
          <a:effectLst>
            <a:softEdge rad="112500"/>
          </a:effectLst>
        </p:spPr>
      </p:pic>
    </p:spTree>
    <p:extLst>
      <p:ext uri="{BB962C8B-B14F-4D97-AF65-F5344CB8AC3E}">
        <p14:creationId xmlns:p14="http://schemas.microsoft.com/office/powerpoint/2010/main" val="71482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F226A8-F837-E226-CA8D-149CD5EF78AE}"/>
              </a:ext>
            </a:extLst>
          </p:cNvPr>
          <p:cNvSpPr txBox="1"/>
          <p:nvPr/>
        </p:nvSpPr>
        <p:spPr>
          <a:xfrm>
            <a:off x="2735464" y="1521283"/>
            <a:ext cx="3610151" cy="147732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sz="9000" b="1" dirty="0">
                <a:solidFill>
                  <a:schemeClr val="accent5"/>
                </a:solidFill>
                <a:latin typeface="Batang"/>
                <a:ea typeface="Dotum"/>
              </a:rPr>
              <a:t>ROAD</a:t>
            </a:r>
          </a:p>
        </p:txBody>
      </p:sp>
      <p:sp>
        <p:nvSpPr>
          <p:cNvPr id="9" name="TextBox 8">
            <a:extLst>
              <a:ext uri="{FF2B5EF4-FFF2-40B4-BE49-F238E27FC236}">
                <a16:creationId xmlns:a16="http://schemas.microsoft.com/office/drawing/2014/main" id="{056B5F08-004E-9630-89DC-62C221BEC2CB}"/>
              </a:ext>
            </a:extLst>
          </p:cNvPr>
          <p:cNvSpPr txBox="1"/>
          <p:nvPr/>
        </p:nvSpPr>
        <p:spPr>
          <a:xfrm>
            <a:off x="5107448" y="2686161"/>
            <a:ext cx="32917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000" b="1">
                <a:solidFill>
                  <a:schemeClr val="accent5"/>
                </a:solidFill>
                <a:latin typeface="Batang"/>
                <a:ea typeface="Dotum"/>
              </a:rPr>
              <a:t>MAP</a:t>
            </a:r>
            <a:endParaRPr lang="en-US" sz="9000" b="1">
              <a:solidFill>
                <a:schemeClr val="accent5"/>
              </a:solidFill>
              <a:latin typeface="Batang"/>
              <a:ea typeface="Batang"/>
            </a:endParaRPr>
          </a:p>
        </p:txBody>
      </p:sp>
    </p:spTree>
    <p:extLst>
      <p:ext uri="{BB962C8B-B14F-4D97-AF65-F5344CB8AC3E}">
        <p14:creationId xmlns:p14="http://schemas.microsoft.com/office/powerpoint/2010/main" val="1179747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diagram of a diagram&#10;&#10;Description automatically generated">
            <a:extLst>
              <a:ext uri="{FF2B5EF4-FFF2-40B4-BE49-F238E27FC236}">
                <a16:creationId xmlns:a16="http://schemas.microsoft.com/office/drawing/2014/main" id="{AF122B20-3BF4-9B90-607B-CBE386A02621}"/>
              </a:ext>
            </a:extLst>
          </p:cNvPr>
          <p:cNvPicPr>
            <a:picLocks noChangeAspect="1"/>
          </p:cNvPicPr>
          <p:nvPr/>
        </p:nvPicPr>
        <p:blipFill>
          <a:blip r:embed="rId2"/>
          <a:stretch>
            <a:fillRect/>
          </a:stretch>
        </p:blipFill>
        <p:spPr>
          <a:xfrm>
            <a:off x="1664825" y="98385"/>
            <a:ext cx="8871994" cy="6661230"/>
          </a:xfrm>
          <a:prstGeom prst="rect">
            <a:avLst/>
          </a:prstGeom>
          <a:ln>
            <a:noFill/>
          </a:ln>
          <a:effectLst>
            <a:softEdge rad="112500"/>
          </a:effectLst>
        </p:spPr>
      </p:pic>
    </p:spTree>
    <p:extLst>
      <p:ext uri="{BB962C8B-B14F-4D97-AF65-F5344CB8AC3E}">
        <p14:creationId xmlns:p14="http://schemas.microsoft.com/office/powerpoint/2010/main" val="1268702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5D60DC1-1F43-E14F-6454-34B2187F9A8E}"/>
              </a:ext>
            </a:extLst>
          </p:cNvPr>
          <p:cNvSpPr>
            <a:spLocks noGrp="1"/>
          </p:cNvSpPr>
          <p:nvPr>
            <p:ph type="title"/>
          </p:nvPr>
        </p:nvSpPr>
        <p:spPr>
          <a:xfrm>
            <a:off x="1179576" y="539496"/>
            <a:ext cx="4196672" cy="658368"/>
          </a:xfrm>
        </p:spPr>
        <p:txBody>
          <a:bodyPr/>
          <a:lstStyle/>
          <a:p>
            <a:r>
              <a:rPr lang="en-US" dirty="0">
                <a:ea typeface="Batang"/>
              </a:rPr>
              <a:t>CONCLUSION</a:t>
            </a:r>
            <a:endParaRPr lang="en-US" dirty="0"/>
          </a:p>
        </p:txBody>
      </p:sp>
      <p:sp>
        <p:nvSpPr>
          <p:cNvPr id="3" name="Slide Number Placeholder 2">
            <a:extLst>
              <a:ext uri="{FF2B5EF4-FFF2-40B4-BE49-F238E27FC236}">
                <a16:creationId xmlns:a16="http://schemas.microsoft.com/office/drawing/2014/main" id="{752482EC-FE70-D052-E8B4-DF0694BE095F}"/>
              </a:ext>
            </a:extLst>
          </p:cNvPr>
          <p:cNvSpPr>
            <a:spLocks noGrp="1"/>
          </p:cNvSpPr>
          <p:nvPr>
            <p:ph type="sldNum" sz="quarter" idx="12"/>
          </p:nvPr>
        </p:nvSpPr>
        <p:spPr>
          <a:xfrm>
            <a:off x="10515603" y="3007302"/>
            <a:ext cx="1175463" cy="529300"/>
          </a:xfrm>
        </p:spPr>
        <p:txBody>
          <a:bodyPr/>
          <a:lstStyle/>
          <a:p>
            <a:fld id="{4FAB73BC-B049-4115-A692-8D63A059BFB8}" type="slidenum">
              <a:rPr lang="en-US" smtClean="0"/>
              <a:pPr/>
              <a:t>16</a:t>
            </a:fld>
            <a:endParaRPr lang="en-US"/>
          </a:p>
        </p:txBody>
      </p:sp>
      <p:sp>
        <p:nvSpPr>
          <p:cNvPr id="9" name="TextBox 8">
            <a:extLst>
              <a:ext uri="{FF2B5EF4-FFF2-40B4-BE49-F238E27FC236}">
                <a16:creationId xmlns:a16="http://schemas.microsoft.com/office/drawing/2014/main" id="{7EDD5AF1-88BC-985F-6835-57392240F20D}"/>
              </a:ext>
            </a:extLst>
          </p:cNvPr>
          <p:cNvSpPr txBox="1"/>
          <p:nvPr/>
        </p:nvSpPr>
        <p:spPr>
          <a:xfrm>
            <a:off x="1178939" y="1431719"/>
            <a:ext cx="9740403" cy="313932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b="1" kern="1200" dirty="0">
                <a:solidFill>
                  <a:schemeClr val="tx2"/>
                </a:solidFill>
                <a:latin typeface="Dotum"/>
                <a:ea typeface="Dotum"/>
              </a:rPr>
              <a:t>In conclusion, the integration of an enhanced Convolutional Neural Network (CNN) model with Federated Learning presents a promising approach to addressing the challenges associated with skin disease diagnosis. By automating the classification process, this methodology not only enhances diagnostic accuracy but also mitigates the risks associated with data privacy and security inherent in traditional centralized models. The use of advanced CNN architectures, such as Efficient-Net or ResNet, allows for effective handling of the complexities involved in skin disease classification, while Federated Learning ensures that sensitive patient data remains secure by facilitating local model training. Ultimately, this combined approach represents a significant advancement in dermatological diagnostics, offering a more reliable and secure solution that can be adapted to diverse clinical environments.</a:t>
            </a:r>
            <a:endParaRPr lang="en-US" b="1">
              <a:solidFill>
                <a:schemeClr val="tx2"/>
              </a:solidFill>
              <a:ea typeface="Dotum"/>
            </a:endParaRPr>
          </a:p>
        </p:txBody>
      </p:sp>
    </p:spTree>
    <p:extLst>
      <p:ext uri="{BB962C8B-B14F-4D97-AF65-F5344CB8AC3E}">
        <p14:creationId xmlns:p14="http://schemas.microsoft.com/office/powerpoint/2010/main" val="1936397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F226A8-F837-E226-CA8D-149CD5EF78AE}"/>
              </a:ext>
            </a:extLst>
          </p:cNvPr>
          <p:cNvSpPr txBox="1"/>
          <p:nvPr/>
        </p:nvSpPr>
        <p:spPr>
          <a:xfrm>
            <a:off x="1934882" y="1955335"/>
            <a:ext cx="8317188" cy="147732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sz="9000" b="1" dirty="0">
                <a:solidFill>
                  <a:schemeClr val="accent5"/>
                </a:solidFill>
                <a:latin typeface="Batang"/>
                <a:ea typeface="Dotum"/>
              </a:rPr>
              <a:t>REFERENCES</a:t>
            </a:r>
          </a:p>
        </p:txBody>
      </p:sp>
    </p:spTree>
    <p:extLst>
      <p:ext uri="{BB962C8B-B14F-4D97-AF65-F5344CB8AC3E}">
        <p14:creationId xmlns:p14="http://schemas.microsoft.com/office/powerpoint/2010/main" val="883445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7726D1-2557-F530-5B05-763141F0589E}"/>
              </a:ext>
            </a:extLst>
          </p:cNvPr>
          <p:cNvSpPr>
            <a:spLocks noGrp="1"/>
          </p:cNvSpPr>
          <p:nvPr>
            <p:ph type="sldNum" sz="quarter" idx="12"/>
          </p:nvPr>
        </p:nvSpPr>
        <p:spPr>
          <a:xfrm>
            <a:off x="10515603" y="3007302"/>
            <a:ext cx="1175463" cy="529300"/>
          </a:xfrm>
        </p:spPr>
        <p:txBody>
          <a:bodyPr/>
          <a:lstStyle/>
          <a:p>
            <a:fld id="{4FAB73BC-B049-4115-A692-8D63A059BFB8}" type="slidenum">
              <a:rPr lang="en-US" smtClean="0"/>
              <a:pPr/>
              <a:t>18</a:t>
            </a:fld>
            <a:endParaRPr lang="en-US"/>
          </a:p>
        </p:txBody>
      </p:sp>
      <p:sp>
        <p:nvSpPr>
          <p:cNvPr id="9" name="TextBox 8">
            <a:extLst>
              <a:ext uri="{FF2B5EF4-FFF2-40B4-BE49-F238E27FC236}">
                <a16:creationId xmlns:a16="http://schemas.microsoft.com/office/drawing/2014/main" id="{437A8E3F-5A8E-09CF-E60D-39EEFE73A84D}"/>
              </a:ext>
            </a:extLst>
          </p:cNvPr>
          <p:cNvSpPr txBox="1"/>
          <p:nvPr/>
        </p:nvSpPr>
        <p:spPr>
          <a:xfrm>
            <a:off x="916147" y="723217"/>
            <a:ext cx="9932971" cy="563231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b="1" dirty="0">
                <a:solidFill>
                  <a:schemeClr val="tx2"/>
                </a:solidFill>
                <a:ea typeface="Dotum"/>
              </a:rPr>
              <a:t>[1] </a:t>
            </a:r>
            <a:r>
              <a:rPr lang="en-US" b="1" dirty="0">
                <a:solidFill>
                  <a:schemeClr val="tx2"/>
                </a:solidFill>
                <a:ea typeface="+mn-lt"/>
                <a:cs typeface="+mn-lt"/>
              </a:rPr>
              <a:t>A. Vaswani, N. </a:t>
            </a:r>
            <a:r>
              <a:rPr lang="en-US" b="1" err="1">
                <a:solidFill>
                  <a:schemeClr val="tx2"/>
                </a:solidFill>
                <a:ea typeface="+mn-lt"/>
                <a:cs typeface="+mn-lt"/>
              </a:rPr>
              <a:t>Shazeer</a:t>
            </a:r>
            <a:r>
              <a:rPr lang="en-US" b="1" dirty="0">
                <a:solidFill>
                  <a:schemeClr val="tx2"/>
                </a:solidFill>
                <a:ea typeface="+mn-lt"/>
                <a:cs typeface="+mn-lt"/>
              </a:rPr>
              <a:t>, N. Parmar, J. </a:t>
            </a:r>
            <a:r>
              <a:rPr lang="en-US" b="1" err="1">
                <a:solidFill>
                  <a:schemeClr val="tx2"/>
                </a:solidFill>
                <a:ea typeface="+mn-lt"/>
                <a:cs typeface="+mn-lt"/>
              </a:rPr>
              <a:t>Uszkoreit</a:t>
            </a:r>
            <a:r>
              <a:rPr lang="en-US" b="1" dirty="0">
                <a:solidFill>
                  <a:schemeClr val="tx2"/>
                </a:solidFill>
                <a:ea typeface="+mn-lt"/>
                <a:cs typeface="+mn-lt"/>
              </a:rPr>
              <a:t>, L. Jones, A. N. Gomez, L. Kaiser, I.   </a:t>
            </a:r>
            <a:r>
              <a:rPr lang="en-US" b="1" err="1">
                <a:solidFill>
                  <a:schemeClr val="tx2"/>
                </a:solidFill>
                <a:ea typeface="+mn-lt"/>
                <a:cs typeface="+mn-lt"/>
              </a:rPr>
              <a:t>Polosukhin</a:t>
            </a:r>
            <a:r>
              <a:rPr lang="en-US" b="1" dirty="0">
                <a:solidFill>
                  <a:schemeClr val="tx2"/>
                </a:solidFill>
                <a:ea typeface="+mn-lt"/>
                <a:cs typeface="+mn-lt"/>
              </a:rPr>
              <a:t>, Attention is all you need (2023). </a:t>
            </a:r>
            <a:r>
              <a:rPr lang="en-US" b="1" err="1">
                <a:solidFill>
                  <a:schemeClr val="tx2"/>
                </a:solidFill>
                <a:ea typeface="+mn-lt"/>
                <a:cs typeface="+mn-lt"/>
              </a:rPr>
              <a:t>arXiv</a:t>
            </a:r>
            <a:r>
              <a:rPr lang="en-US" b="1" dirty="0">
                <a:solidFill>
                  <a:schemeClr val="tx2"/>
                </a:solidFill>
                <a:ea typeface="+mn-lt"/>
                <a:cs typeface="+mn-lt"/>
              </a:rPr>
              <a:t>: 1706.03762.</a:t>
            </a:r>
            <a:endParaRPr lang="en-US">
              <a:solidFill>
                <a:schemeClr val="tx2"/>
              </a:solidFill>
            </a:endParaRPr>
          </a:p>
          <a:p>
            <a:pPr algn="just"/>
            <a:endParaRPr lang="en-US" b="1" dirty="0">
              <a:solidFill>
                <a:schemeClr val="tx2"/>
              </a:solidFill>
              <a:ea typeface="+mn-lt"/>
              <a:cs typeface="+mn-lt"/>
            </a:endParaRPr>
          </a:p>
          <a:p>
            <a:pPr algn="just"/>
            <a:r>
              <a:rPr lang="en-US" b="1" dirty="0">
                <a:solidFill>
                  <a:schemeClr val="tx2"/>
                </a:solidFill>
                <a:ea typeface="+mn-lt"/>
                <a:cs typeface="+mn-lt"/>
              </a:rPr>
              <a:t>[2] Shao, Y., Zhang, J., Ye, J., Zhang, J., &amp; Li, Z. (2020). A Hybrid Approach for Skin Lesion Segmentation and Blur Detection. IEEE Access, 8, 60141-60152. </a:t>
            </a:r>
          </a:p>
          <a:p>
            <a:pPr algn="just"/>
            <a:endParaRPr lang="en-US" b="1" dirty="0">
              <a:solidFill>
                <a:schemeClr val="tx2"/>
              </a:solidFill>
              <a:ea typeface="+mn-lt"/>
              <a:cs typeface="+mn-lt"/>
            </a:endParaRPr>
          </a:p>
          <a:p>
            <a:pPr algn="just"/>
            <a:r>
              <a:rPr lang="en-US" b="1" dirty="0">
                <a:solidFill>
                  <a:schemeClr val="tx2"/>
                </a:solidFill>
                <a:ea typeface="+mn-lt"/>
                <a:cs typeface="+mn-lt"/>
              </a:rPr>
              <a:t>[3] G. </a:t>
            </a:r>
            <a:r>
              <a:rPr lang="en-US" b="1" dirty="0" err="1">
                <a:solidFill>
                  <a:schemeClr val="tx2"/>
                </a:solidFill>
                <a:ea typeface="+mn-lt"/>
                <a:cs typeface="+mn-lt"/>
              </a:rPr>
              <a:t>Litjens</a:t>
            </a:r>
            <a:r>
              <a:rPr lang="en-US" b="1" dirty="0">
                <a:solidFill>
                  <a:schemeClr val="tx2"/>
                </a:solidFill>
                <a:ea typeface="+mn-lt"/>
                <a:cs typeface="+mn-lt"/>
              </a:rPr>
              <a:t>, T. Kooi. A.A. Seti, F. Ciompi, M. </a:t>
            </a:r>
            <a:r>
              <a:rPr lang="en-US" b="1" dirty="0" err="1">
                <a:solidFill>
                  <a:schemeClr val="tx2"/>
                </a:solidFill>
                <a:ea typeface="+mn-lt"/>
                <a:cs typeface="+mn-lt"/>
              </a:rPr>
              <a:t>Ghafoorian</a:t>
            </a:r>
            <a:r>
              <a:rPr lang="en-US" b="1" dirty="0">
                <a:solidFill>
                  <a:schemeClr val="tx2"/>
                </a:solidFill>
                <a:ea typeface="+mn-lt"/>
                <a:cs typeface="+mn-lt"/>
              </a:rPr>
              <a:t>, J.A. Van Der Laak, B. Van Ginneken, and C.I. Sánchez, "A survey on deep learning in medical image analysis", Medical image analysis, 42, pp.60-88, 2023. </a:t>
            </a:r>
          </a:p>
          <a:p>
            <a:pPr algn="just"/>
            <a:endParaRPr lang="en-US" b="1" dirty="0">
              <a:solidFill>
                <a:schemeClr val="tx2"/>
              </a:solidFill>
              <a:ea typeface="+mn-lt"/>
              <a:cs typeface="+mn-lt"/>
            </a:endParaRPr>
          </a:p>
          <a:p>
            <a:pPr algn="just"/>
            <a:r>
              <a:rPr lang="en-US" b="1" dirty="0">
                <a:solidFill>
                  <a:schemeClr val="tx2"/>
                </a:solidFill>
                <a:ea typeface="+mn-lt"/>
                <a:cs typeface="+mn-lt"/>
              </a:rPr>
              <a:t>[4] Esteva et al., “Dermatologist-level classification of skin cancer with deep neural networks,” Nature, vol. 542, pp. 115–118, 2017.S. Jinnai, N. Yamazaki, Y. Hirano, Y. Sugawara, Y. Ohe. </a:t>
            </a:r>
          </a:p>
          <a:p>
            <a:pPr algn="just"/>
            <a:endParaRPr lang="en-US" b="1" dirty="0">
              <a:solidFill>
                <a:schemeClr val="tx2"/>
              </a:solidFill>
              <a:ea typeface="+mn-lt"/>
              <a:cs typeface="+mn-lt"/>
            </a:endParaRPr>
          </a:p>
          <a:p>
            <a:pPr algn="just"/>
            <a:r>
              <a:rPr lang="en-US" b="1" dirty="0">
                <a:solidFill>
                  <a:schemeClr val="tx2"/>
                </a:solidFill>
                <a:ea typeface="+mn-lt"/>
                <a:cs typeface="+mn-lt"/>
              </a:rPr>
              <a:t>[5] G. Algan and I. Ulusoy, “Image classification with deep learning in the presence of noisy labels: A survey,” Knowledge-Based Systems, vol. 215, p. 106771, 2021.</a:t>
            </a:r>
          </a:p>
          <a:p>
            <a:pPr algn="just"/>
            <a:endParaRPr lang="en-US" b="1" dirty="0">
              <a:solidFill>
                <a:schemeClr val="tx2"/>
              </a:solidFill>
              <a:ea typeface="+mn-lt"/>
              <a:cs typeface="+mn-lt"/>
            </a:endParaRPr>
          </a:p>
          <a:p>
            <a:pPr algn="just"/>
            <a:r>
              <a:rPr lang="en-US" b="1" dirty="0">
                <a:solidFill>
                  <a:schemeClr val="tx2"/>
                </a:solidFill>
                <a:ea typeface="+mn-lt"/>
                <a:cs typeface="+mn-lt"/>
              </a:rPr>
              <a:t>[6] Codella N., Nguyen Q., </a:t>
            </a:r>
            <a:r>
              <a:rPr lang="en-US" b="1" dirty="0" err="1">
                <a:solidFill>
                  <a:schemeClr val="tx2"/>
                </a:solidFill>
                <a:ea typeface="+mn-lt"/>
                <a:cs typeface="+mn-lt"/>
              </a:rPr>
              <a:t>Pankanti</a:t>
            </a:r>
            <a:r>
              <a:rPr lang="en-US" b="1" dirty="0">
                <a:solidFill>
                  <a:schemeClr val="tx2"/>
                </a:solidFill>
                <a:ea typeface="+mn-lt"/>
                <a:cs typeface="+mn-lt"/>
              </a:rPr>
              <a:t> S., </a:t>
            </a:r>
            <a:r>
              <a:rPr lang="en-US" b="1" dirty="0" err="1">
                <a:solidFill>
                  <a:schemeClr val="tx2"/>
                </a:solidFill>
                <a:ea typeface="+mn-lt"/>
                <a:cs typeface="+mn-lt"/>
              </a:rPr>
              <a:t>GutmanD</a:t>
            </a:r>
            <a:r>
              <a:rPr lang="en-US" b="1" dirty="0">
                <a:solidFill>
                  <a:schemeClr val="tx2"/>
                </a:solidFill>
                <a:ea typeface="+mn-lt"/>
                <a:cs typeface="+mn-lt"/>
              </a:rPr>
              <a:t>., </a:t>
            </a:r>
            <a:r>
              <a:rPr lang="en-US" b="1" dirty="0" err="1">
                <a:solidFill>
                  <a:schemeClr val="tx2"/>
                </a:solidFill>
                <a:ea typeface="+mn-lt"/>
                <a:cs typeface="+mn-lt"/>
              </a:rPr>
              <a:t>Helba</a:t>
            </a:r>
            <a:r>
              <a:rPr lang="en-US" b="1" dirty="0">
                <a:solidFill>
                  <a:schemeClr val="tx2"/>
                </a:solidFill>
                <a:ea typeface="+mn-lt"/>
                <a:cs typeface="+mn-lt"/>
              </a:rPr>
              <a:t> </a:t>
            </a:r>
            <a:r>
              <a:rPr lang="en-US" b="1" dirty="0" err="1">
                <a:solidFill>
                  <a:schemeClr val="tx2"/>
                </a:solidFill>
                <a:ea typeface="+mn-lt"/>
                <a:cs typeface="+mn-lt"/>
              </a:rPr>
              <a:t>B.,Halpern</a:t>
            </a:r>
            <a:r>
              <a:rPr lang="en-US" b="1" dirty="0">
                <a:solidFill>
                  <a:schemeClr val="tx2"/>
                </a:solidFill>
                <a:ea typeface="+mn-lt"/>
                <a:cs typeface="+mn-lt"/>
              </a:rPr>
              <a:t> A., </a:t>
            </a:r>
            <a:r>
              <a:rPr lang="en-US" b="1" dirty="0" err="1">
                <a:solidFill>
                  <a:schemeClr val="tx2"/>
                </a:solidFill>
                <a:ea typeface="+mn-lt"/>
                <a:cs typeface="+mn-lt"/>
              </a:rPr>
              <a:t>SmithJ</a:t>
            </a:r>
            <a:r>
              <a:rPr lang="en-US" b="1" dirty="0">
                <a:solidFill>
                  <a:schemeClr val="tx2"/>
                </a:solidFill>
                <a:ea typeface="+mn-lt"/>
                <a:cs typeface="+mn-lt"/>
              </a:rPr>
              <a:t>., “</a:t>
            </a:r>
            <a:r>
              <a:rPr lang="en-US" b="1" dirty="0" err="1">
                <a:solidFill>
                  <a:schemeClr val="tx2"/>
                </a:solidFill>
                <a:ea typeface="+mn-lt"/>
                <a:cs typeface="+mn-lt"/>
              </a:rPr>
              <a:t>Deeplearning</a:t>
            </a:r>
            <a:r>
              <a:rPr lang="en-US" b="1" dirty="0">
                <a:solidFill>
                  <a:schemeClr val="tx2"/>
                </a:solidFill>
                <a:ea typeface="+mn-lt"/>
                <a:cs typeface="+mn-lt"/>
              </a:rPr>
              <a:t> </a:t>
            </a:r>
            <a:r>
              <a:rPr lang="en-US" b="1" dirty="0" err="1">
                <a:solidFill>
                  <a:schemeClr val="tx2"/>
                </a:solidFill>
                <a:ea typeface="+mn-lt"/>
                <a:cs typeface="+mn-lt"/>
              </a:rPr>
              <a:t>ensem</a:t>
            </a:r>
            <a:r>
              <a:rPr lang="en-US" b="1" dirty="0">
                <a:solidFill>
                  <a:schemeClr val="tx2"/>
                </a:solidFill>
                <a:ea typeface="+mn-lt"/>
                <a:cs typeface="+mn-lt"/>
              </a:rPr>
              <a:t> </a:t>
            </a:r>
            <a:r>
              <a:rPr lang="en-US" b="1" dirty="0" err="1">
                <a:solidFill>
                  <a:schemeClr val="tx2"/>
                </a:solidFill>
                <a:ea typeface="+mn-lt"/>
                <a:cs typeface="+mn-lt"/>
              </a:rPr>
              <a:t>bles</a:t>
            </a:r>
            <a:r>
              <a:rPr lang="en-US" b="1" dirty="0">
                <a:solidFill>
                  <a:schemeClr val="tx2"/>
                </a:solidFill>
                <a:ea typeface="+mn-lt"/>
                <a:cs typeface="+mn-lt"/>
              </a:rPr>
              <a:t> for </a:t>
            </a:r>
            <a:r>
              <a:rPr lang="en-US" b="1" dirty="0" err="1">
                <a:solidFill>
                  <a:schemeClr val="tx2"/>
                </a:solidFill>
                <a:ea typeface="+mn-lt"/>
                <a:cs typeface="+mn-lt"/>
              </a:rPr>
              <a:t>melanomarecognition</a:t>
            </a:r>
            <a:r>
              <a:rPr lang="en-US" b="1" dirty="0">
                <a:solidFill>
                  <a:schemeClr val="tx2"/>
                </a:solidFill>
                <a:ea typeface="+mn-lt"/>
                <a:cs typeface="+mn-lt"/>
              </a:rPr>
              <a:t> in </a:t>
            </a:r>
            <a:r>
              <a:rPr lang="en-US" b="1" dirty="0" err="1">
                <a:solidFill>
                  <a:schemeClr val="tx2"/>
                </a:solidFill>
                <a:ea typeface="+mn-lt"/>
                <a:cs typeface="+mn-lt"/>
              </a:rPr>
              <a:t>dermoscopy</a:t>
            </a:r>
            <a:r>
              <a:rPr lang="en-US" b="1" dirty="0">
                <a:solidFill>
                  <a:schemeClr val="tx2"/>
                </a:solidFill>
                <a:ea typeface="+mn-lt"/>
                <a:cs typeface="+mn-lt"/>
              </a:rPr>
              <a:t> images”, IBM Journal of Research </a:t>
            </a:r>
            <a:r>
              <a:rPr lang="en-US" b="1" dirty="0" err="1">
                <a:solidFill>
                  <a:schemeClr val="tx2"/>
                </a:solidFill>
                <a:ea typeface="+mn-lt"/>
                <a:cs typeface="+mn-lt"/>
              </a:rPr>
              <a:t>andDevelopment</a:t>
            </a:r>
            <a:r>
              <a:rPr lang="en-US" b="1" dirty="0">
                <a:solidFill>
                  <a:schemeClr val="tx2"/>
                </a:solidFill>
                <a:ea typeface="+mn-lt"/>
                <a:cs typeface="+mn-lt"/>
              </a:rPr>
              <a:t>. Vol. 61, no.4/5, pp. 5:1–5:15, 2019.</a:t>
            </a:r>
          </a:p>
        </p:txBody>
      </p:sp>
    </p:spTree>
    <p:extLst>
      <p:ext uri="{BB962C8B-B14F-4D97-AF65-F5344CB8AC3E}">
        <p14:creationId xmlns:p14="http://schemas.microsoft.com/office/powerpoint/2010/main" val="118873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C0BF594-F5BE-60C6-5D61-E6733B75E7E5}"/>
              </a:ext>
            </a:extLst>
          </p:cNvPr>
          <p:cNvSpPr txBox="1"/>
          <p:nvPr/>
        </p:nvSpPr>
        <p:spPr>
          <a:xfrm>
            <a:off x="2953371" y="1808186"/>
            <a:ext cx="476177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000" b="1" dirty="0">
                <a:solidFill>
                  <a:schemeClr val="accent5"/>
                </a:solidFill>
                <a:ea typeface="Dotum"/>
              </a:rPr>
              <a:t>THANK</a:t>
            </a:r>
          </a:p>
        </p:txBody>
      </p:sp>
      <p:sp>
        <p:nvSpPr>
          <p:cNvPr id="12" name="TextBox 11">
            <a:extLst>
              <a:ext uri="{FF2B5EF4-FFF2-40B4-BE49-F238E27FC236}">
                <a16:creationId xmlns:a16="http://schemas.microsoft.com/office/drawing/2014/main" id="{A6D2E6F6-155A-0483-BB21-32EABBA31E2A}"/>
              </a:ext>
            </a:extLst>
          </p:cNvPr>
          <p:cNvSpPr txBox="1"/>
          <p:nvPr/>
        </p:nvSpPr>
        <p:spPr>
          <a:xfrm>
            <a:off x="6100083" y="3136427"/>
            <a:ext cx="271683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9000" b="1" dirty="0">
                <a:solidFill>
                  <a:schemeClr val="accent5"/>
                </a:solidFill>
                <a:ea typeface="Dotum"/>
              </a:rPr>
              <a:t>YOU</a:t>
            </a:r>
            <a:endParaRPr lang="en-US" sz="9000" b="1" dirty="0">
              <a:solidFill>
                <a:schemeClr val="accent5"/>
              </a:solidFill>
            </a:endParaRPr>
          </a:p>
        </p:txBody>
      </p:sp>
    </p:spTree>
    <p:extLst>
      <p:ext uri="{BB962C8B-B14F-4D97-AF65-F5344CB8AC3E}">
        <p14:creationId xmlns:p14="http://schemas.microsoft.com/office/powerpoint/2010/main" val="198063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635ED7-9CA0-2D35-5856-ECDC5BE5820B}"/>
              </a:ext>
            </a:extLst>
          </p:cNvPr>
          <p:cNvSpPr>
            <a:spLocks noGrp="1"/>
          </p:cNvSpPr>
          <p:nvPr>
            <p:ph type="title"/>
          </p:nvPr>
        </p:nvSpPr>
        <p:spPr>
          <a:xfrm>
            <a:off x="851739" y="459752"/>
            <a:ext cx="2886669" cy="658368"/>
          </a:xfrm>
        </p:spPr>
        <p:txBody>
          <a:bodyPr/>
          <a:lstStyle/>
          <a:p>
            <a:r>
              <a:rPr lang="en-US">
                <a:ea typeface="Batang"/>
              </a:rPr>
              <a:t>AGENDA</a:t>
            </a:r>
            <a:endParaRPr lang="en-US"/>
          </a:p>
        </p:txBody>
      </p:sp>
      <p:sp>
        <p:nvSpPr>
          <p:cNvPr id="4" name="Content Placeholder 3">
            <a:extLst>
              <a:ext uri="{FF2B5EF4-FFF2-40B4-BE49-F238E27FC236}">
                <a16:creationId xmlns:a16="http://schemas.microsoft.com/office/drawing/2014/main" id="{8444020C-CBEB-7408-B007-8560E880DA36}"/>
              </a:ext>
            </a:extLst>
          </p:cNvPr>
          <p:cNvSpPr>
            <a:spLocks noGrp="1"/>
          </p:cNvSpPr>
          <p:nvPr>
            <p:ph sz="quarter" idx="13"/>
          </p:nvPr>
        </p:nvSpPr>
        <p:spPr>
          <a:xfrm>
            <a:off x="848762" y="1310215"/>
            <a:ext cx="7018126" cy="3931920"/>
          </a:xfrm>
        </p:spPr>
        <p:txBody>
          <a:bodyPr vert="horz" lIns="91440" tIns="45720" rIns="91440" bIns="45720" rtlCol="0" anchor="t">
            <a:noAutofit/>
          </a:bodyPr>
          <a:lstStyle/>
          <a:p>
            <a:pPr marL="502920" indent="-457200">
              <a:buFont typeface="Wingdings" pitchFamily="34" charset="0"/>
              <a:buChar char="v"/>
            </a:pPr>
            <a:r>
              <a:rPr lang="en-US" u="none">
                <a:latin typeface="Angsana New"/>
                <a:ea typeface="Dotum"/>
                <a:cs typeface="Mangal"/>
              </a:rPr>
              <a:t>ABSTRACT </a:t>
            </a:r>
            <a:endParaRPr lang="en-US" u="none">
              <a:latin typeface="Angsana New"/>
            </a:endParaRPr>
          </a:p>
          <a:p>
            <a:pPr marL="502920" indent="-457200">
              <a:buFont typeface="Wingdings" pitchFamily="34" charset="0"/>
              <a:buChar char="v"/>
            </a:pPr>
            <a:r>
              <a:rPr lang="en-US" u="none">
                <a:latin typeface="Angsana New"/>
                <a:ea typeface="Dotum"/>
                <a:cs typeface="Mangal"/>
              </a:rPr>
              <a:t>INTRODUCTION</a:t>
            </a:r>
            <a:endParaRPr lang="en-US" u="none">
              <a:latin typeface="Angsana New"/>
            </a:endParaRPr>
          </a:p>
          <a:p>
            <a:pPr marL="502920" indent="-457200">
              <a:buFont typeface="Wingdings" pitchFamily="34" charset="0"/>
              <a:buChar char="v"/>
            </a:pPr>
            <a:r>
              <a:rPr lang="en-US" u="none">
                <a:latin typeface="Angsana New"/>
                <a:ea typeface="Dotum"/>
                <a:cs typeface="Mangal"/>
              </a:rPr>
              <a:t>LITERATURE SURVEY</a:t>
            </a:r>
            <a:endParaRPr lang="en-US" u="none">
              <a:latin typeface="Angsana New"/>
            </a:endParaRPr>
          </a:p>
          <a:p>
            <a:pPr marL="502920" indent="-457200">
              <a:buFont typeface="Wingdings" pitchFamily="34" charset="0"/>
              <a:buChar char="v"/>
            </a:pPr>
            <a:r>
              <a:rPr lang="en-US" u="none">
                <a:latin typeface="Angsana New"/>
                <a:ea typeface="Dotum"/>
                <a:cs typeface="Mangal"/>
              </a:rPr>
              <a:t>RESEARCH GAP</a:t>
            </a:r>
            <a:endParaRPr lang="en-US" u="none">
              <a:latin typeface="Angsana New"/>
            </a:endParaRPr>
          </a:p>
          <a:p>
            <a:pPr marL="502920" indent="-457200">
              <a:buFont typeface="Wingdings" pitchFamily="34" charset="0"/>
              <a:buChar char="v"/>
            </a:pPr>
            <a:r>
              <a:rPr lang="en-US" u="none">
                <a:latin typeface="Angsana New"/>
                <a:ea typeface="Dotum"/>
                <a:cs typeface="Mangal"/>
              </a:rPr>
              <a:t>PROBLEM STATEMENT</a:t>
            </a:r>
          </a:p>
          <a:p>
            <a:pPr marL="502920" indent="-457200">
              <a:buFont typeface="Wingdings" pitchFamily="34" charset="0"/>
              <a:buChar char="v"/>
            </a:pPr>
            <a:r>
              <a:rPr lang="en-US" u="none">
                <a:latin typeface="Angsana New"/>
                <a:ea typeface="Dotum"/>
                <a:cs typeface="Mangal"/>
              </a:rPr>
              <a:t>PROPOSED METHODOLOGY</a:t>
            </a:r>
            <a:endParaRPr lang="en-US" u="none">
              <a:latin typeface="Angsana New"/>
            </a:endParaRPr>
          </a:p>
          <a:p>
            <a:pPr marL="502920" indent="-457200">
              <a:buFont typeface="Wingdings" pitchFamily="34" charset="0"/>
              <a:buChar char="v"/>
            </a:pPr>
            <a:r>
              <a:rPr lang="en-US" u="none">
                <a:latin typeface="Angsana New"/>
                <a:ea typeface="Dotum"/>
                <a:cs typeface="Mangal"/>
              </a:rPr>
              <a:t>ROADMAP</a:t>
            </a:r>
          </a:p>
          <a:p>
            <a:pPr marL="502920" indent="-457200">
              <a:buFont typeface="Wingdings" pitchFamily="34" charset="0"/>
              <a:buChar char="v"/>
            </a:pPr>
            <a:r>
              <a:rPr lang="en-US" u="none">
                <a:latin typeface="Angsana New"/>
                <a:ea typeface="Dotum"/>
                <a:cs typeface="Mangal"/>
              </a:rPr>
              <a:t>REFERENCES</a:t>
            </a:r>
            <a:endParaRPr lang="en-US" u="none">
              <a:latin typeface="Angsana New"/>
            </a:endParaRPr>
          </a:p>
          <a:p>
            <a:pPr marL="502920" indent="-457200">
              <a:buFont typeface="Wingdings" pitchFamily="34" charset="0"/>
              <a:buChar char="v"/>
            </a:pPr>
            <a:endParaRPr lang="en-US">
              <a:latin typeface="Angsana New"/>
            </a:endParaRPr>
          </a:p>
        </p:txBody>
      </p:sp>
      <p:sp>
        <p:nvSpPr>
          <p:cNvPr id="2" name="Slide Number Placeholder 1">
            <a:extLst>
              <a:ext uri="{FF2B5EF4-FFF2-40B4-BE49-F238E27FC236}">
                <a16:creationId xmlns:a16="http://schemas.microsoft.com/office/drawing/2014/main" id="{0BAE0994-0BD7-2F23-3D59-589A0996BE93}"/>
              </a:ext>
            </a:extLst>
          </p:cNvPr>
          <p:cNvSpPr>
            <a:spLocks noGrp="1"/>
          </p:cNvSpPr>
          <p:nvPr>
            <p:ph type="sldNum" sz="quarter" idx="12"/>
          </p:nvPr>
        </p:nvSpPr>
        <p:spPr>
          <a:xfrm>
            <a:off x="10515603" y="3007302"/>
            <a:ext cx="1175463" cy="529300"/>
          </a:xfrm>
        </p:spPr>
        <p:txBody>
          <a:bodyPr/>
          <a:lstStyle/>
          <a:p>
            <a:fld id="{4FAB73BC-B049-4115-A692-8D63A059BFB8}" type="slidenum">
              <a:rPr lang="en-US" smtClean="0"/>
              <a:pPr/>
              <a:t>2</a:t>
            </a:fld>
            <a:endParaRPr lang="en-US"/>
          </a:p>
        </p:txBody>
      </p:sp>
    </p:spTree>
    <p:extLst>
      <p:ext uri="{BB962C8B-B14F-4D97-AF65-F5344CB8AC3E}">
        <p14:creationId xmlns:p14="http://schemas.microsoft.com/office/powerpoint/2010/main" val="362991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569A6EC-9215-BBE9-675B-1257883B6CDA}"/>
              </a:ext>
            </a:extLst>
          </p:cNvPr>
          <p:cNvSpPr>
            <a:spLocks noGrp="1"/>
          </p:cNvSpPr>
          <p:nvPr>
            <p:ph type="title"/>
          </p:nvPr>
        </p:nvSpPr>
        <p:spPr>
          <a:xfrm>
            <a:off x="2516230" y="664582"/>
            <a:ext cx="7155074" cy="1205804"/>
          </a:xfrm>
        </p:spPr>
        <p:txBody>
          <a:bodyPr/>
          <a:lstStyle/>
          <a:p>
            <a:r>
              <a:rPr lang="en-US" sz="4800" b="1">
                <a:solidFill>
                  <a:schemeClr val="accent5"/>
                </a:solidFill>
                <a:ea typeface="Batang"/>
              </a:rPr>
              <a:t>TITLE OF OUR PROJECT</a:t>
            </a:r>
            <a:endParaRPr lang="en-US" sz="4800" b="1">
              <a:solidFill>
                <a:schemeClr val="accent5"/>
              </a:solidFill>
            </a:endParaRPr>
          </a:p>
        </p:txBody>
      </p:sp>
      <p:sp>
        <p:nvSpPr>
          <p:cNvPr id="5" name="Content Placeholder 4">
            <a:extLst>
              <a:ext uri="{FF2B5EF4-FFF2-40B4-BE49-F238E27FC236}">
                <a16:creationId xmlns:a16="http://schemas.microsoft.com/office/drawing/2014/main" id="{0B868777-295B-407E-2144-1FF83D4721D0}"/>
              </a:ext>
            </a:extLst>
          </p:cNvPr>
          <p:cNvSpPr txBox="1">
            <a:spLocks/>
          </p:cNvSpPr>
          <p:nvPr/>
        </p:nvSpPr>
        <p:spPr>
          <a:xfrm>
            <a:off x="570042" y="2377929"/>
            <a:ext cx="11045667" cy="1206583"/>
          </a:xfrm>
          <a:prstGeom prst="rect">
            <a:avLst/>
          </a:prstGeom>
        </p:spPr>
        <p:txBody>
          <a:bodyPr lIns="91440" tIns="45720" rIns="91440" bIns="45720" anchor="t"/>
          <a:lstStyle>
            <a:lvl1pPr marL="228600" indent="-182880" algn="l" defTabSz="914400" rtl="0" eaLnBrk="1" latinLnBrk="0" hangingPunct="1">
              <a:lnSpc>
                <a:spcPct val="90000"/>
              </a:lnSpc>
              <a:spcBef>
                <a:spcPts val="1400"/>
              </a:spcBef>
              <a:buClr>
                <a:schemeClr val="accent2"/>
              </a:buClr>
              <a:buSzPct val="80000"/>
              <a:buFont typeface="Corbel" pitchFamily="34" charset="0"/>
              <a:buChar char="•"/>
              <a:defRPr sz="2200" kern="1200">
                <a:solidFill>
                  <a:schemeClr val="tx1"/>
                </a:solidFill>
                <a:latin typeface="+mn-lt"/>
                <a:ea typeface="Dotum" panose="020B0600000101010101" pitchFamily="34" charset="-127"/>
                <a:cs typeface="Mangal" panose="02040503050203030202" pitchFamily="18" charset="0"/>
              </a:defRPr>
            </a:lvl1pPr>
            <a:lvl2pPr marL="45720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2000" kern="1200">
                <a:solidFill>
                  <a:schemeClr val="tx1"/>
                </a:solidFill>
                <a:latin typeface="+mn-lt"/>
                <a:ea typeface="Dotum" panose="020B0600000101010101" pitchFamily="34" charset="-127"/>
                <a:cs typeface="Mangal" panose="02040503050203030202" pitchFamily="18" charset="0"/>
              </a:defRPr>
            </a:lvl2pPr>
            <a:lvl3pPr marL="73152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1800" kern="1200">
                <a:solidFill>
                  <a:schemeClr val="tx1"/>
                </a:solidFill>
                <a:latin typeface="+mn-lt"/>
                <a:ea typeface="Dotum" panose="020B0600000101010101" pitchFamily="34" charset="-127"/>
                <a:cs typeface="Mangal" panose="02040503050203030202" pitchFamily="18" charset="0"/>
              </a:defRPr>
            </a:lvl3pPr>
            <a:lvl4pPr marL="100584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1600" kern="1200">
                <a:solidFill>
                  <a:schemeClr val="tx1"/>
                </a:solidFill>
                <a:latin typeface="+mn-lt"/>
                <a:ea typeface="Dotum" panose="020B0600000101010101" pitchFamily="34" charset="-127"/>
                <a:cs typeface="Mangal" panose="02040503050203030202" pitchFamily="18" charset="0"/>
              </a:defRPr>
            </a:lvl4pPr>
            <a:lvl5pPr marL="1280160" indent="-182880" algn="l" defTabSz="914400" rtl="0" eaLnBrk="1" latinLnBrk="0" hangingPunct="1">
              <a:lnSpc>
                <a:spcPct val="90000"/>
              </a:lnSpc>
              <a:spcBef>
                <a:spcPts val="200"/>
              </a:spcBef>
              <a:spcAft>
                <a:spcPts val="400"/>
              </a:spcAft>
              <a:buClr>
                <a:schemeClr val="accent2"/>
              </a:buClr>
              <a:buSzPct val="80000"/>
              <a:buFont typeface="Corbel" pitchFamily="34" charset="0"/>
              <a:buChar char="•"/>
              <a:defRPr sz="1600" kern="1200">
                <a:solidFill>
                  <a:schemeClr val="tx1"/>
                </a:solidFill>
                <a:latin typeface="+mn-lt"/>
                <a:ea typeface="Dotum" panose="020B0600000101010101" pitchFamily="34" charset="-127"/>
                <a:cs typeface="Mangal" panose="02040503050203030202" pitchFamily="18"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US" sz="3600" dirty="0">
                <a:solidFill>
                  <a:schemeClr val="bg1"/>
                </a:solidFill>
                <a:latin typeface="Angsana New"/>
                <a:ea typeface="Dotum"/>
                <a:cs typeface="Mangal"/>
              </a:rPr>
              <a:t>ENHANCED CNN AND FEDERATED LEARNING ALGORITHM FOR SECURE AND PRECISE DERMATOLOGICAL DIAGNOSIS.</a:t>
            </a:r>
            <a:endParaRPr lang="en-US" sz="3600" dirty="0">
              <a:solidFill>
                <a:schemeClr val="bg1"/>
              </a:solidFill>
              <a:latin typeface="Angsana New"/>
              <a:ea typeface="Dotum"/>
            </a:endParaRPr>
          </a:p>
          <a:p>
            <a:endParaRPr lang="en-US" sz="3200" dirty="0">
              <a:solidFill>
                <a:schemeClr val="tx2"/>
              </a:solidFill>
              <a:latin typeface="Angsana New"/>
            </a:endParaRPr>
          </a:p>
        </p:txBody>
      </p:sp>
    </p:spTree>
    <p:extLst>
      <p:ext uri="{BB962C8B-B14F-4D97-AF65-F5344CB8AC3E}">
        <p14:creationId xmlns:p14="http://schemas.microsoft.com/office/powerpoint/2010/main" val="398083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D2AEF8-965D-6D56-716A-E2E866BC2F33}"/>
              </a:ext>
            </a:extLst>
          </p:cNvPr>
          <p:cNvSpPr>
            <a:spLocks noGrp="1"/>
          </p:cNvSpPr>
          <p:nvPr>
            <p:ph type="title"/>
          </p:nvPr>
        </p:nvSpPr>
        <p:spPr>
          <a:xfrm>
            <a:off x="1179576" y="627082"/>
            <a:ext cx="3235996" cy="658368"/>
          </a:xfrm>
        </p:spPr>
        <p:txBody>
          <a:bodyPr/>
          <a:lstStyle/>
          <a:p>
            <a:r>
              <a:rPr lang="en-US" sz="4400">
                <a:ea typeface="Batang"/>
              </a:rPr>
              <a:t>ABSTRACT</a:t>
            </a:r>
            <a:endParaRPr lang="en-US" sz="4400"/>
          </a:p>
        </p:txBody>
      </p:sp>
      <p:sp>
        <p:nvSpPr>
          <p:cNvPr id="5" name="Content Placeholder 4">
            <a:extLst>
              <a:ext uri="{FF2B5EF4-FFF2-40B4-BE49-F238E27FC236}">
                <a16:creationId xmlns:a16="http://schemas.microsoft.com/office/drawing/2014/main" id="{63B82B64-8609-6DBF-4911-0E3F814D6EC2}"/>
              </a:ext>
            </a:extLst>
          </p:cNvPr>
          <p:cNvSpPr>
            <a:spLocks noGrp="1"/>
          </p:cNvSpPr>
          <p:nvPr>
            <p:ph sz="quarter" idx="13"/>
          </p:nvPr>
        </p:nvSpPr>
        <p:spPr>
          <a:xfrm>
            <a:off x="1178070" y="1584540"/>
            <a:ext cx="9399716" cy="3913632"/>
          </a:xfrm>
        </p:spPr>
        <p:txBody>
          <a:bodyPr vert="horz" lIns="91440" tIns="45720" rIns="91440" bIns="45720" rtlCol="0" anchor="t">
            <a:normAutofit/>
          </a:bodyPr>
          <a:lstStyle/>
          <a:p>
            <a:pPr algn="just"/>
            <a:r>
              <a:rPr lang="en-US">
                <a:solidFill>
                  <a:schemeClr val="tx2"/>
                </a:solidFill>
                <a:latin typeface="Times New Roman"/>
                <a:ea typeface="Dotum"/>
                <a:cs typeface="Times New Roman"/>
              </a:rPr>
              <a:t>The diagnosis of skin diseases, a prevalent global health concern, often begins with visual observation. However, the complex formations, diverse colors, and data security concerns make accurate classification challenging. This project proposes the development of an enhanced Convolutional Neural Network (CNN) model integrated with a Federated Learning approach to ensure secure and precise dermatological diagnosis. A custom image dataset encompassing five skin disease classes was created for this purpose. The CNN model was compared with various benchmark algorithms, demonstrating significant improvements in precision and recall for diseases such as </a:t>
            </a:r>
            <a:r>
              <a:rPr lang="en-US" b="1">
                <a:solidFill>
                  <a:schemeClr val="tx2"/>
                </a:solidFill>
                <a:latin typeface="Times New Roman"/>
                <a:ea typeface="Dotum"/>
                <a:cs typeface="Times New Roman"/>
              </a:rPr>
              <a:t>acne, eczema, psoriasis, melanoma, and lichen planus</a:t>
            </a:r>
            <a:r>
              <a:rPr lang="en-US">
                <a:solidFill>
                  <a:schemeClr val="tx2"/>
                </a:solidFill>
                <a:latin typeface="Times New Roman"/>
                <a:ea typeface="Dotum"/>
                <a:cs typeface="Times New Roman"/>
              </a:rPr>
              <a:t>. Federated Learning was employed to address data privacy issues by distributing data across multiple clients while collaboratively updating a central model. The results show that the integration of </a:t>
            </a:r>
            <a:r>
              <a:rPr lang="en-US" b="1">
                <a:solidFill>
                  <a:schemeClr val="tx2"/>
                </a:solidFill>
                <a:latin typeface="Times New Roman"/>
                <a:ea typeface="Dotum"/>
                <a:cs typeface="Times New Roman"/>
              </a:rPr>
              <a:t>CNN-based classification with Federated Learning</a:t>
            </a:r>
            <a:r>
              <a:rPr lang="en-US">
                <a:solidFill>
                  <a:schemeClr val="tx2"/>
                </a:solidFill>
                <a:latin typeface="Times New Roman"/>
                <a:ea typeface="Dotum"/>
                <a:cs typeface="Times New Roman"/>
              </a:rPr>
              <a:t> not only enhances accuracy but also prioritizes data security, making it a promising approach for advancing skin disease detection.</a:t>
            </a:r>
            <a:endParaRPr lang="en-US">
              <a:solidFill>
                <a:schemeClr val="tx2"/>
              </a:solidFill>
              <a:ea typeface="Dotum"/>
            </a:endParaRPr>
          </a:p>
          <a:p>
            <a:endParaRPr lang="en-US">
              <a:solidFill>
                <a:schemeClr val="tx2"/>
              </a:solidFill>
            </a:endParaRPr>
          </a:p>
        </p:txBody>
      </p:sp>
      <p:sp>
        <p:nvSpPr>
          <p:cNvPr id="4" name="Slide Number Placeholder 3">
            <a:extLst>
              <a:ext uri="{FF2B5EF4-FFF2-40B4-BE49-F238E27FC236}">
                <a16:creationId xmlns:a16="http://schemas.microsoft.com/office/drawing/2014/main" id="{C6D05C12-6A72-D62F-0EB1-36B4DD1E1AF1}"/>
              </a:ext>
            </a:extLst>
          </p:cNvPr>
          <p:cNvSpPr>
            <a:spLocks noGrp="1"/>
          </p:cNvSpPr>
          <p:nvPr>
            <p:ph type="sldNum" sz="quarter" idx="12"/>
          </p:nvPr>
        </p:nvSpPr>
        <p:spPr>
          <a:xfrm>
            <a:off x="10515603" y="3007302"/>
            <a:ext cx="1175463" cy="529300"/>
          </a:xfrm>
        </p:spPr>
        <p:txBody>
          <a:bodyPr/>
          <a:lstStyle/>
          <a:p>
            <a:fld id="{4FAB73BC-B049-4115-A692-8D63A059BFB8}" type="slidenum">
              <a:rPr lang="en-US" smtClean="0"/>
              <a:pPr/>
              <a:t>4</a:t>
            </a:fld>
            <a:endParaRPr lang="en-US"/>
          </a:p>
        </p:txBody>
      </p:sp>
    </p:spTree>
    <p:extLst>
      <p:ext uri="{BB962C8B-B14F-4D97-AF65-F5344CB8AC3E}">
        <p14:creationId xmlns:p14="http://schemas.microsoft.com/office/powerpoint/2010/main" val="175291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D2AEF8-965D-6D56-716A-E2E866BC2F33}"/>
              </a:ext>
            </a:extLst>
          </p:cNvPr>
          <p:cNvSpPr>
            <a:spLocks noGrp="1"/>
          </p:cNvSpPr>
          <p:nvPr>
            <p:ph type="title"/>
          </p:nvPr>
        </p:nvSpPr>
        <p:spPr>
          <a:xfrm>
            <a:off x="1179576" y="680245"/>
            <a:ext cx="4503042" cy="658368"/>
          </a:xfrm>
        </p:spPr>
        <p:txBody>
          <a:bodyPr/>
          <a:lstStyle/>
          <a:p>
            <a:r>
              <a:rPr lang="en-US" sz="4400">
                <a:ea typeface="Batang"/>
              </a:rPr>
              <a:t>INTRODUCTION</a:t>
            </a:r>
            <a:endParaRPr lang="en-US" sz="4400"/>
          </a:p>
        </p:txBody>
      </p:sp>
      <p:sp>
        <p:nvSpPr>
          <p:cNvPr id="5" name="Content Placeholder 4">
            <a:extLst>
              <a:ext uri="{FF2B5EF4-FFF2-40B4-BE49-F238E27FC236}">
                <a16:creationId xmlns:a16="http://schemas.microsoft.com/office/drawing/2014/main" id="{63B82B64-8609-6DBF-4911-0E3F814D6EC2}"/>
              </a:ext>
            </a:extLst>
          </p:cNvPr>
          <p:cNvSpPr>
            <a:spLocks noGrp="1"/>
          </p:cNvSpPr>
          <p:nvPr>
            <p:ph sz="quarter" idx="13"/>
          </p:nvPr>
        </p:nvSpPr>
        <p:spPr>
          <a:xfrm>
            <a:off x="1178070" y="1761749"/>
            <a:ext cx="9355414" cy="2487098"/>
          </a:xfrm>
        </p:spPr>
        <p:txBody>
          <a:bodyPr vert="horz" lIns="91440" tIns="45720" rIns="91440" bIns="45720" rtlCol="0" anchor="t">
            <a:normAutofit/>
          </a:bodyPr>
          <a:lstStyle/>
          <a:p>
            <a:pPr marL="285750" indent="-285750" algn="just">
              <a:buFont typeface="Wingdings" pitchFamily="34" charset="0"/>
              <a:buChar char="q"/>
            </a:pPr>
            <a:r>
              <a:rPr lang="en-US">
                <a:solidFill>
                  <a:schemeClr val="tx2"/>
                </a:solidFill>
                <a:latin typeface="Mangal"/>
                <a:ea typeface="Dotum"/>
                <a:cs typeface="Mangal"/>
              </a:rPr>
              <a:t>Skin diseases are typically diagnosed visually, but their complex formations and privacy concerns make accurate classification difficult.</a:t>
            </a:r>
            <a:endParaRPr lang="en-US">
              <a:solidFill>
                <a:schemeClr val="tx2"/>
              </a:solidFill>
              <a:latin typeface="Mangal"/>
              <a:cs typeface="Mangal"/>
            </a:endParaRPr>
          </a:p>
          <a:p>
            <a:pPr marL="285750" indent="-285750" algn="just">
              <a:buFont typeface="Wingdings" pitchFamily="34" charset="0"/>
              <a:buChar char="q"/>
            </a:pPr>
            <a:r>
              <a:rPr lang="en-US">
                <a:solidFill>
                  <a:schemeClr val="tx2"/>
                </a:solidFill>
                <a:latin typeface="Mangal"/>
                <a:ea typeface="Dotum"/>
                <a:cs typeface="Mangal"/>
              </a:rPr>
              <a:t>The project develops an enhanced CNN model integrated with Federated Learning to provide secure and precise dermatological diagnosis. </a:t>
            </a:r>
            <a:endParaRPr lang="en-US">
              <a:solidFill>
                <a:schemeClr val="tx2"/>
              </a:solidFill>
              <a:latin typeface="Mangal"/>
              <a:cs typeface="Mangal"/>
            </a:endParaRPr>
          </a:p>
          <a:p>
            <a:pPr marL="285750" indent="-285750" algn="just">
              <a:buFont typeface="Wingdings" pitchFamily="34" charset="0"/>
              <a:buChar char="q"/>
            </a:pPr>
            <a:r>
              <a:rPr lang="en-US">
                <a:solidFill>
                  <a:schemeClr val="tx2"/>
                </a:solidFill>
                <a:latin typeface="Mangal"/>
                <a:ea typeface="Dotum"/>
                <a:cs typeface="Mangal"/>
              </a:rPr>
              <a:t>Using a custom dataset of five skin disease classes, the model improves classification accuracy and data privacy by distributing data across clients and updating a central model collaboratively.</a:t>
            </a:r>
            <a:endParaRPr lang="en-US">
              <a:solidFill>
                <a:schemeClr val="tx2"/>
              </a:solidFill>
              <a:latin typeface="Mangal"/>
              <a:cs typeface="Mangal"/>
            </a:endParaRPr>
          </a:p>
          <a:p>
            <a:pPr marL="285750" indent="-285750" algn="just">
              <a:buFont typeface="Wingdings" pitchFamily="34" charset="0"/>
              <a:buChar char="q"/>
            </a:pPr>
            <a:endParaRPr lang="en-US">
              <a:solidFill>
                <a:schemeClr val="tx2"/>
              </a:solidFill>
              <a:latin typeface="Arial"/>
              <a:cs typeface="Arial"/>
            </a:endParaRPr>
          </a:p>
          <a:p>
            <a:pPr marL="285750" indent="-285750" algn="just">
              <a:buFont typeface="Wingdings" pitchFamily="34" charset="0"/>
              <a:buChar char="q"/>
            </a:pPr>
            <a:endParaRPr lang="en-US">
              <a:solidFill>
                <a:schemeClr val="tx2"/>
              </a:solidFill>
              <a:latin typeface="Times New Roman"/>
              <a:cs typeface="Times New Roman"/>
            </a:endParaRPr>
          </a:p>
          <a:p>
            <a:pPr marL="285750" indent="-285750">
              <a:buFont typeface="Wingdings" pitchFamily="34" charset="0"/>
              <a:buChar char="q"/>
            </a:pPr>
            <a:endParaRPr lang="en-US">
              <a:solidFill>
                <a:schemeClr val="tx2"/>
              </a:solidFill>
              <a:latin typeface="Dotum" panose="020B0600000101010101" pitchFamily="34" charset="-127"/>
            </a:endParaRPr>
          </a:p>
        </p:txBody>
      </p:sp>
      <p:sp>
        <p:nvSpPr>
          <p:cNvPr id="4" name="Slide Number Placeholder 3">
            <a:extLst>
              <a:ext uri="{FF2B5EF4-FFF2-40B4-BE49-F238E27FC236}">
                <a16:creationId xmlns:a16="http://schemas.microsoft.com/office/drawing/2014/main" id="{C6D05C12-6A72-D62F-0EB1-36B4DD1E1AF1}"/>
              </a:ext>
            </a:extLst>
          </p:cNvPr>
          <p:cNvSpPr>
            <a:spLocks noGrp="1"/>
          </p:cNvSpPr>
          <p:nvPr>
            <p:ph type="sldNum" sz="quarter" idx="12"/>
          </p:nvPr>
        </p:nvSpPr>
        <p:spPr>
          <a:xfrm>
            <a:off x="10515603" y="3007302"/>
            <a:ext cx="1175463" cy="529300"/>
          </a:xfrm>
        </p:spPr>
        <p:txBody>
          <a:bodyPr/>
          <a:lstStyle/>
          <a:p>
            <a:fld id="{4FAB73BC-B049-4115-A692-8D63A059BFB8}" type="slidenum">
              <a:rPr lang="en-US" smtClean="0"/>
              <a:pPr/>
              <a:t>5</a:t>
            </a:fld>
            <a:endParaRPr lang="en-US"/>
          </a:p>
        </p:txBody>
      </p:sp>
    </p:spTree>
    <p:extLst>
      <p:ext uri="{BB962C8B-B14F-4D97-AF65-F5344CB8AC3E}">
        <p14:creationId xmlns:p14="http://schemas.microsoft.com/office/powerpoint/2010/main" val="224398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E37C62-59BD-EED8-465B-102B04E05BB1}"/>
              </a:ext>
            </a:extLst>
          </p:cNvPr>
          <p:cNvSpPr txBox="1"/>
          <p:nvPr/>
        </p:nvSpPr>
        <p:spPr>
          <a:xfrm>
            <a:off x="1435547" y="1158836"/>
            <a:ext cx="817444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0" b="1">
                <a:solidFill>
                  <a:schemeClr val="accent5"/>
                </a:solidFill>
                <a:latin typeface="Batang"/>
                <a:ea typeface="Dotum"/>
              </a:rPr>
              <a:t>LITERATURE</a:t>
            </a:r>
            <a:r>
              <a:rPr lang="en-US" sz="9000" b="1">
                <a:solidFill>
                  <a:srgbClr val="FFFFFF"/>
                </a:solidFill>
                <a:latin typeface="Batang"/>
                <a:ea typeface="Dotum"/>
              </a:rPr>
              <a:t> </a:t>
            </a:r>
            <a:endParaRPr lang="en-US" sz="9000" b="1">
              <a:solidFill>
                <a:srgbClr val="FFFFFF"/>
              </a:solidFill>
              <a:latin typeface="Batang"/>
              <a:ea typeface="Batang"/>
            </a:endParaRPr>
          </a:p>
        </p:txBody>
      </p:sp>
      <p:sp>
        <p:nvSpPr>
          <p:cNvPr id="8" name="TextBox 7">
            <a:extLst>
              <a:ext uri="{FF2B5EF4-FFF2-40B4-BE49-F238E27FC236}">
                <a16:creationId xmlns:a16="http://schemas.microsoft.com/office/drawing/2014/main" id="{148E2721-D5BA-3114-F671-46D52F5E0842}"/>
              </a:ext>
            </a:extLst>
          </p:cNvPr>
          <p:cNvSpPr txBox="1"/>
          <p:nvPr/>
        </p:nvSpPr>
        <p:spPr>
          <a:xfrm>
            <a:off x="5896511" y="2851184"/>
            <a:ext cx="498467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0" b="1">
                <a:solidFill>
                  <a:schemeClr val="accent5"/>
                </a:solidFill>
                <a:latin typeface="Batang"/>
                <a:ea typeface="Dotum"/>
              </a:rPr>
              <a:t>SURVEY</a:t>
            </a:r>
            <a:r>
              <a:rPr lang="en-US" sz="9000">
                <a:solidFill>
                  <a:srgbClr val="FFFFFF"/>
                </a:solidFill>
                <a:latin typeface="Batang"/>
                <a:ea typeface="Dotum"/>
              </a:rPr>
              <a:t> </a:t>
            </a:r>
            <a:endParaRPr lang="en-US" sz="9000">
              <a:solidFill>
                <a:srgbClr val="FFFFFF"/>
              </a:solidFill>
              <a:latin typeface="Batang"/>
              <a:ea typeface="Batang"/>
            </a:endParaRPr>
          </a:p>
        </p:txBody>
      </p:sp>
    </p:spTree>
    <p:extLst>
      <p:ext uri="{BB962C8B-B14F-4D97-AF65-F5344CB8AC3E}">
        <p14:creationId xmlns:p14="http://schemas.microsoft.com/office/powerpoint/2010/main" val="340291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9285CAA-F205-AD0F-B3A8-F620A9037FA5}"/>
              </a:ext>
            </a:extLst>
          </p:cNvPr>
          <p:cNvSpPr>
            <a:spLocks noGrp="1"/>
          </p:cNvSpPr>
          <p:nvPr>
            <p:ph type="sldNum" sz="quarter" idx="12"/>
          </p:nvPr>
        </p:nvSpPr>
        <p:spPr>
          <a:xfrm>
            <a:off x="10515603" y="3007302"/>
            <a:ext cx="1175463" cy="529300"/>
          </a:xfrm>
        </p:spPr>
        <p:txBody>
          <a:bodyPr/>
          <a:lstStyle/>
          <a:p>
            <a:fld id="{4FAB73BC-B049-4115-A692-8D63A059BFB8}" type="slidenum">
              <a:rPr lang="en-US" smtClean="0"/>
              <a:pPr/>
              <a:t>7</a:t>
            </a:fld>
            <a:endParaRPr lang="en-US"/>
          </a:p>
        </p:txBody>
      </p:sp>
      <p:graphicFrame>
        <p:nvGraphicFramePr>
          <p:cNvPr id="2" name="Table 1">
            <a:extLst>
              <a:ext uri="{FF2B5EF4-FFF2-40B4-BE49-F238E27FC236}">
                <a16:creationId xmlns:a16="http://schemas.microsoft.com/office/drawing/2014/main" id="{088497DC-4ACC-7F9C-7E4D-753DD228E76B}"/>
              </a:ext>
            </a:extLst>
          </p:cNvPr>
          <p:cNvGraphicFramePr>
            <a:graphicFrameLocks noGrp="1"/>
          </p:cNvGraphicFramePr>
          <p:nvPr>
            <p:extLst>
              <p:ext uri="{D42A27DB-BD31-4B8C-83A1-F6EECF244321}">
                <p14:modId xmlns:p14="http://schemas.microsoft.com/office/powerpoint/2010/main" val="236027048"/>
              </p:ext>
            </p:extLst>
          </p:nvPr>
        </p:nvGraphicFramePr>
        <p:xfrm>
          <a:off x="717697" y="336697"/>
          <a:ext cx="10172221" cy="6192455"/>
        </p:xfrm>
        <a:graphic>
          <a:graphicData uri="http://schemas.openxmlformats.org/drawingml/2006/table">
            <a:tbl>
              <a:tblPr firstRow="1" bandRow="1">
                <a:tableStyleId>{5DA37D80-6434-44D0-A028-1B22A696006F}</a:tableStyleId>
              </a:tblPr>
              <a:tblGrid>
                <a:gridCol w="838194">
                  <a:extLst>
                    <a:ext uri="{9D8B030D-6E8A-4147-A177-3AD203B41FA5}">
                      <a16:colId xmlns:a16="http://schemas.microsoft.com/office/drawing/2014/main" val="1210836221"/>
                    </a:ext>
                  </a:extLst>
                </a:gridCol>
                <a:gridCol w="2466300">
                  <a:extLst>
                    <a:ext uri="{9D8B030D-6E8A-4147-A177-3AD203B41FA5}">
                      <a16:colId xmlns:a16="http://schemas.microsoft.com/office/drawing/2014/main" val="2146335904"/>
                    </a:ext>
                  </a:extLst>
                </a:gridCol>
                <a:gridCol w="2483812">
                  <a:extLst>
                    <a:ext uri="{9D8B030D-6E8A-4147-A177-3AD203B41FA5}">
                      <a16:colId xmlns:a16="http://schemas.microsoft.com/office/drawing/2014/main" val="2905883362"/>
                    </a:ext>
                  </a:extLst>
                </a:gridCol>
                <a:gridCol w="2349469">
                  <a:extLst>
                    <a:ext uri="{9D8B030D-6E8A-4147-A177-3AD203B41FA5}">
                      <a16:colId xmlns:a16="http://schemas.microsoft.com/office/drawing/2014/main" val="4015372433"/>
                    </a:ext>
                  </a:extLst>
                </a:gridCol>
                <a:gridCol w="2034446">
                  <a:extLst>
                    <a:ext uri="{9D8B030D-6E8A-4147-A177-3AD203B41FA5}">
                      <a16:colId xmlns:a16="http://schemas.microsoft.com/office/drawing/2014/main" val="1663784097"/>
                    </a:ext>
                  </a:extLst>
                </a:gridCol>
              </a:tblGrid>
              <a:tr h="339987">
                <a:tc>
                  <a:txBody>
                    <a:bodyPr/>
                    <a:lstStyle/>
                    <a:p>
                      <a:pPr algn="ctr"/>
                      <a:r>
                        <a:rPr lang="en-US" b="1">
                          <a:solidFill>
                            <a:schemeClr val="tx2"/>
                          </a:solidFill>
                        </a:rPr>
                        <a:t>NO.</a:t>
                      </a:r>
                    </a:p>
                  </a:txBody>
                  <a:tcPr anchor="ctr"/>
                </a:tc>
                <a:tc>
                  <a:txBody>
                    <a:bodyPr/>
                    <a:lstStyle/>
                    <a:p>
                      <a:pPr algn="ctr"/>
                      <a:r>
                        <a:rPr lang="en-US" b="1">
                          <a:solidFill>
                            <a:schemeClr val="tx2"/>
                          </a:solidFill>
                        </a:rPr>
                        <a:t>STUDY</a:t>
                      </a:r>
                    </a:p>
                  </a:txBody>
                  <a:tcPr anchor="ctr"/>
                </a:tc>
                <a:tc>
                  <a:txBody>
                    <a:bodyPr/>
                    <a:lstStyle/>
                    <a:p>
                      <a:pPr algn="ctr"/>
                      <a:r>
                        <a:rPr lang="en-US" b="1">
                          <a:solidFill>
                            <a:schemeClr val="tx2"/>
                          </a:solidFill>
                        </a:rPr>
                        <a:t>METHODOLOGY</a:t>
                      </a:r>
                    </a:p>
                  </a:txBody>
                  <a:tcPr anchor="ctr"/>
                </a:tc>
                <a:tc>
                  <a:txBody>
                    <a:bodyPr/>
                    <a:lstStyle/>
                    <a:p>
                      <a:pPr algn="ctr"/>
                      <a:r>
                        <a:rPr lang="en-US" b="1">
                          <a:solidFill>
                            <a:schemeClr val="tx2"/>
                          </a:solidFill>
                        </a:rPr>
                        <a:t>FINDINGS</a:t>
                      </a:r>
                    </a:p>
                  </a:txBody>
                  <a:tcPr anchor="ctr"/>
                </a:tc>
                <a:tc>
                  <a:txBody>
                    <a:bodyPr/>
                    <a:lstStyle/>
                    <a:p>
                      <a:pPr algn="ctr"/>
                      <a:r>
                        <a:rPr lang="en-US" b="1">
                          <a:solidFill>
                            <a:schemeClr val="tx2"/>
                          </a:solidFill>
                        </a:rPr>
                        <a:t>LINK</a:t>
                      </a:r>
                    </a:p>
                  </a:txBody>
                  <a:tcPr anchor="ctr"/>
                </a:tc>
                <a:extLst>
                  <a:ext uri="{0D108BD9-81ED-4DB2-BD59-A6C34878D82A}">
                    <a16:rowId xmlns:a16="http://schemas.microsoft.com/office/drawing/2014/main" val="271004729"/>
                  </a:ext>
                </a:extLst>
              </a:tr>
              <a:tr h="1641322">
                <a:tc>
                  <a:txBody>
                    <a:bodyPr/>
                    <a:lstStyle/>
                    <a:p>
                      <a:pPr algn="ctr"/>
                      <a:r>
                        <a:rPr lang="en-US" sz="1600" b="1">
                          <a:solidFill>
                            <a:schemeClr val="tx2"/>
                          </a:solidFill>
                        </a:rPr>
                        <a:t>1</a:t>
                      </a:r>
                    </a:p>
                  </a:txBody>
                  <a:tcPr anchor="ctr"/>
                </a:tc>
                <a:tc>
                  <a:txBody>
                    <a:bodyPr/>
                    <a:lstStyle/>
                    <a:p>
                      <a:pPr lvl="0" algn="ctr">
                        <a:buNone/>
                      </a:pPr>
                      <a:r>
                        <a:rPr lang="en-US" sz="1400" b="1" i="0" u="none" strike="noStrike" noProof="0">
                          <a:solidFill>
                            <a:schemeClr val="tx2"/>
                          </a:solidFill>
                          <a:latin typeface="Dotum"/>
                        </a:rPr>
                        <a:t>Integrating Attention Mechanism for Cancer Diagnosis-2024</a:t>
                      </a:r>
                      <a:endParaRPr lang="en-US" sz="1400" b="1">
                        <a:solidFill>
                          <a:schemeClr val="tx2"/>
                        </a:solidFill>
                      </a:endParaRPr>
                    </a:p>
                  </a:txBody>
                  <a:tcPr anchor="ctr"/>
                </a:tc>
                <a:tc>
                  <a:txBody>
                    <a:bodyPr/>
                    <a:lstStyle/>
                    <a:p>
                      <a:pPr lvl="0" algn="ctr">
                        <a:lnSpc>
                          <a:spcPct val="100000"/>
                        </a:lnSpc>
                        <a:spcBef>
                          <a:spcPts val="0"/>
                        </a:spcBef>
                        <a:spcAft>
                          <a:spcPts val="0"/>
                        </a:spcAft>
                        <a:buNone/>
                      </a:pPr>
                      <a:r>
                        <a:rPr lang="en-US" sz="1400" b="1" i="0" u="none" strike="noStrike" noProof="0">
                          <a:solidFill>
                            <a:schemeClr val="tx2"/>
                          </a:solidFill>
                          <a:latin typeface="Dotum"/>
                        </a:rPr>
                        <a:t>Single CNN Model enriched with attention mechanism for Skin Cancer Detection</a:t>
                      </a:r>
                      <a:endParaRPr lang="en-US" sz="1400" b="1">
                        <a:solidFill>
                          <a:schemeClr val="tx2"/>
                        </a:solidFill>
                      </a:endParaRPr>
                    </a:p>
                    <a:p>
                      <a:pPr lvl="0" algn="ctr">
                        <a:lnSpc>
                          <a:spcPct val="100000"/>
                        </a:lnSpc>
                        <a:spcBef>
                          <a:spcPts val="0"/>
                        </a:spcBef>
                        <a:spcAft>
                          <a:spcPts val="0"/>
                        </a:spcAft>
                        <a:buNone/>
                      </a:pPr>
                      <a:r>
                        <a:rPr lang="en-US" sz="1400" b="1" i="0" u="none" strike="noStrike" noProof="0">
                          <a:solidFill>
                            <a:schemeClr val="tx2"/>
                          </a:solidFill>
                          <a:latin typeface="Dotum"/>
                        </a:rPr>
                        <a:t>Highlighting Critical </a:t>
                      </a:r>
                      <a:r>
                        <a:rPr lang="en-US" sz="1400" b="1" i="0" u="none" strike="noStrike" noProof="0" err="1">
                          <a:solidFill>
                            <a:schemeClr val="tx2"/>
                          </a:solidFill>
                          <a:latin typeface="Dotum"/>
                        </a:rPr>
                        <a:t>Lession</a:t>
                      </a:r>
                      <a:r>
                        <a:rPr lang="en-US" sz="1400" b="1" i="0" u="none" strike="noStrike" noProof="0">
                          <a:solidFill>
                            <a:schemeClr val="tx2"/>
                          </a:solidFill>
                          <a:latin typeface="Dotum"/>
                        </a:rPr>
                        <a:t> Features</a:t>
                      </a:r>
                      <a:endParaRPr lang="en-US" sz="1400" b="1">
                        <a:solidFill>
                          <a:schemeClr val="tx2"/>
                        </a:solidFill>
                      </a:endParaRPr>
                    </a:p>
                    <a:p>
                      <a:pPr lvl="0" algn="ctr">
                        <a:buNone/>
                      </a:pPr>
                      <a:endParaRPr lang="en-US" sz="1400" b="1">
                        <a:solidFill>
                          <a:schemeClr val="tx2"/>
                        </a:solidFill>
                      </a:endParaRPr>
                    </a:p>
                  </a:txBody>
                  <a:tcPr anchor="ctr"/>
                </a:tc>
                <a:tc>
                  <a:txBody>
                    <a:bodyPr/>
                    <a:lstStyle/>
                    <a:p>
                      <a:pPr lvl="0" algn="ctr">
                        <a:buNone/>
                      </a:pPr>
                      <a:r>
                        <a:rPr lang="en-US" sz="1400" b="1" i="0" u="none" strike="noStrike" noProof="0" err="1">
                          <a:solidFill>
                            <a:schemeClr val="tx2"/>
                          </a:solidFill>
                          <a:latin typeface="Dotum"/>
                        </a:rPr>
                        <a:t>Acheived</a:t>
                      </a:r>
                      <a:r>
                        <a:rPr lang="en-US" sz="1400" b="1" i="0" u="none" strike="noStrike" noProof="0">
                          <a:solidFill>
                            <a:schemeClr val="tx2"/>
                          </a:solidFill>
                          <a:latin typeface="Dotum"/>
                        </a:rPr>
                        <a:t> accuracy of 81% using 1,12,707 Datasets</a:t>
                      </a:r>
                      <a:endParaRPr lang="en-US" sz="1400" b="1">
                        <a:solidFill>
                          <a:schemeClr val="tx2"/>
                        </a:solidFill>
                      </a:endParaRPr>
                    </a:p>
                  </a:txBody>
                  <a:tcPr anchor="ctr"/>
                </a:tc>
                <a:tc>
                  <a:txBody>
                    <a:bodyPr/>
                    <a:lstStyle/>
                    <a:p>
                      <a:pPr lvl="0" algn="l">
                        <a:buNone/>
                      </a:pPr>
                      <a:r>
                        <a:rPr lang="en-US" sz="1400" b="0" i="0" u="none" strike="noStrike" noProof="0">
                          <a:solidFill>
                            <a:srgbClr val="5E17EB"/>
                          </a:solidFill>
                          <a:latin typeface="Dotum"/>
                        </a:rPr>
                        <a:t>https://ieeexplore.ieee.org/document/10481565</a:t>
                      </a:r>
                      <a:endParaRPr lang="en-US" sz="1400"/>
                    </a:p>
                  </a:txBody>
                  <a:tcPr anchor="ctr"/>
                </a:tc>
                <a:extLst>
                  <a:ext uri="{0D108BD9-81ED-4DB2-BD59-A6C34878D82A}">
                    <a16:rowId xmlns:a16="http://schemas.microsoft.com/office/drawing/2014/main" val="3966631574"/>
                  </a:ext>
                </a:extLst>
              </a:tr>
              <a:tr h="2098548">
                <a:tc>
                  <a:txBody>
                    <a:bodyPr/>
                    <a:lstStyle/>
                    <a:p>
                      <a:pPr algn="ctr"/>
                      <a:r>
                        <a:rPr lang="en-US" sz="1600" b="1">
                          <a:solidFill>
                            <a:schemeClr val="tx2"/>
                          </a:solidFill>
                        </a:rPr>
                        <a:t>2</a:t>
                      </a:r>
                    </a:p>
                  </a:txBody>
                  <a:tcPr anchor="ctr"/>
                </a:tc>
                <a:tc>
                  <a:txBody>
                    <a:bodyPr/>
                    <a:lstStyle/>
                    <a:p>
                      <a:pPr lvl="0" algn="ctr">
                        <a:buNone/>
                      </a:pPr>
                      <a:r>
                        <a:rPr lang="en-US" sz="1400" b="1" i="0" u="none" strike="noStrike" noProof="0">
                          <a:solidFill>
                            <a:schemeClr val="tx2"/>
                          </a:solidFill>
                          <a:latin typeface="Dotum"/>
                        </a:rPr>
                        <a:t>Improving Skin Lesion Diagnosis: Hybrid Blur Detection for Accurate Dermatological Image Analysis-2021</a:t>
                      </a:r>
                      <a:endParaRPr lang="en-US" sz="1400" b="1">
                        <a:solidFill>
                          <a:schemeClr val="tx2"/>
                        </a:solidFill>
                      </a:endParaRPr>
                    </a:p>
                  </a:txBody>
                  <a:tcPr anchor="ctr"/>
                </a:tc>
                <a:tc>
                  <a:txBody>
                    <a:bodyPr/>
                    <a:lstStyle/>
                    <a:p>
                      <a:pPr lvl="0" algn="ctr">
                        <a:buNone/>
                      </a:pPr>
                      <a:r>
                        <a:rPr lang="en-US" sz="1400" b="1" i="0" u="none" strike="noStrike" noProof="0">
                          <a:solidFill>
                            <a:schemeClr val="tx2"/>
                          </a:solidFill>
                          <a:latin typeface="Dotum"/>
                        </a:rPr>
                        <a:t>Shape analysis algorithms capture intricate shape features of skin lesions, which are then utilized by a deep learning model trained on a diverse dataset of dermatological images.</a:t>
                      </a:r>
                      <a:endParaRPr lang="en-US" sz="1400" b="1">
                        <a:solidFill>
                          <a:schemeClr val="tx2"/>
                        </a:solidFill>
                      </a:endParaRPr>
                    </a:p>
                  </a:txBody>
                  <a:tcPr anchor="ctr"/>
                </a:tc>
                <a:tc>
                  <a:txBody>
                    <a:bodyPr/>
                    <a:lstStyle/>
                    <a:p>
                      <a:pPr lvl="0" algn="ctr">
                        <a:buNone/>
                      </a:pPr>
                      <a:r>
                        <a:rPr lang="en-US" sz="1400" b="1" i="0" u="none" strike="noStrike" noProof="0" err="1">
                          <a:solidFill>
                            <a:schemeClr val="tx2"/>
                          </a:solidFill>
                          <a:latin typeface="Dotum"/>
                        </a:rPr>
                        <a:t>Acheived</a:t>
                      </a:r>
                      <a:r>
                        <a:rPr lang="en-US" sz="1400" b="1" i="0" u="none" strike="noStrike" noProof="0">
                          <a:solidFill>
                            <a:schemeClr val="tx2"/>
                          </a:solidFill>
                          <a:latin typeface="Dotum"/>
                        </a:rPr>
                        <a:t> accuracy of 80% using 200 Datasets of Skin Lesion Cases</a:t>
                      </a:r>
                      <a:endParaRPr lang="en-US" sz="1400" b="1">
                        <a:solidFill>
                          <a:schemeClr val="tx2"/>
                        </a:solidFill>
                      </a:endParaRPr>
                    </a:p>
                  </a:txBody>
                  <a:tcPr anchor="ctr"/>
                </a:tc>
                <a:tc>
                  <a:txBody>
                    <a:bodyPr/>
                    <a:lstStyle/>
                    <a:p>
                      <a:pPr lvl="0" algn="l">
                        <a:buNone/>
                      </a:pPr>
                      <a:r>
                        <a:rPr lang="en-US" sz="1400" b="0" i="0" u="none" strike="noStrike" noProof="0">
                          <a:solidFill>
                            <a:srgbClr val="5E17EB"/>
                          </a:solidFill>
                          <a:latin typeface="Dotum"/>
                        </a:rPr>
                        <a:t>https://ieeexplore.ieee.org/document/10607639</a:t>
                      </a:r>
                      <a:endParaRPr lang="en-US" sz="1400"/>
                    </a:p>
                  </a:txBody>
                  <a:tcPr anchor="ctr"/>
                </a:tc>
                <a:extLst>
                  <a:ext uri="{0D108BD9-81ED-4DB2-BD59-A6C34878D82A}">
                    <a16:rowId xmlns:a16="http://schemas.microsoft.com/office/drawing/2014/main" val="4225264255"/>
                  </a:ext>
                </a:extLst>
              </a:tr>
              <a:tr h="2086825">
                <a:tc>
                  <a:txBody>
                    <a:bodyPr/>
                    <a:lstStyle/>
                    <a:p>
                      <a:pPr algn="ctr"/>
                      <a:r>
                        <a:rPr lang="en-US" sz="1600" b="1">
                          <a:solidFill>
                            <a:schemeClr val="tx2"/>
                          </a:solidFill>
                        </a:rPr>
                        <a:t>3</a:t>
                      </a:r>
                    </a:p>
                  </a:txBody>
                  <a:tcPr anchor="ctr"/>
                </a:tc>
                <a:tc>
                  <a:txBody>
                    <a:bodyPr/>
                    <a:lstStyle/>
                    <a:p>
                      <a:pPr lvl="0" algn="ctr">
                        <a:buNone/>
                      </a:pPr>
                      <a:r>
                        <a:rPr lang="en-US" sz="1400" b="1" i="0" u="none" strike="noStrike" noProof="0">
                          <a:solidFill>
                            <a:schemeClr val="tx2"/>
                          </a:solidFill>
                          <a:latin typeface="Dotum"/>
                        </a:rPr>
                        <a:t>Utilizing Deep Neural Networks for Enhanced Diagnosis of Dermatological Conditions -2022</a:t>
                      </a:r>
                      <a:endParaRPr lang="en-US" sz="1400" b="1">
                        <a:solidFill>
                          <a:schemeClr val="tx2"/>
                        </a:solidFill>
                      </a:endParaRPr>
                    </a:p>
                  </a:txBody>
                  <a:tcPr anchor="ctr"/>
                </a:tc>
                <a:tc>
                  <a:txBody>
                    <a:bodyPr/>
                    <a:lstStyle/>
                    <a:p>
                      <a:pPr lvl="0" algn="ctr">
                        <a:buNone/>
                      </a:pPr>
                      <a:r>
                        <a:rPr lang="en-US" sz="1400" b="1" i="0" u="none" strike="noStrike" noProof="0">
                          <a:solidFill>
                            <a:schemeClr val="tx2"/>
                          </a:solidFill>
                          <a:latin typeface="Dotum"/>
                        </a:rPr>
                        <a:t>With DNN Model enriched with DenseNet-161 &amp; </a:t>
                      </a:r>
                      <a:r>
                        <a:rPr lang="en-US" sz="1400" b="1" i="0" u="none" strike="noStrike" noProof="0" err="1">
                          <a:solidFill>
                            <a:schemeClr val="tx2"/>
                          </a:solidFill>
                          <a:latin typeface="Dotum"/>
                        </a:rPr>
                        <a:t>NasNet</a:t>
                      </a:r>
                      <a:endParaRPr lang="en-US" sz="1400" b="1">
                        <a:solidFill>
                          <a:schemeClr val="tx2"/>
                        </a:solidFill>
                      </a:endParaRPr>
                    </a:p>
                  </a:txBody>
                  <a:tcPr anchor="ctr"/>
                </a:tc>
                <a:tc>
                  <a:txBody>
                    <a:bodyPr/>
                    <a:lstStyle/>
                    <a:p>
                      <a:pPr lvl="0" algn="ctr">
                        <a:buNone/>
                      </a:pPr>
                      <a:r>
                        <a:rPr lang="en-US" sz="1400" b="1" i="0" u="none" strike="noStrike" noProof="0">
                          <a:solidFill>
                            <a:schemeClr val="tx2"/>
                          </a:solidFill>
                          <a:latin typeface="Dotum"/>
                        </a:rPr>
                        <a:t>Using two publicly available datasets of Skin Images : </a:t>
                      </a:r>
                      <a:r>
                        <a:rPr lang="en-US" sz="1400" b="1" i="0" u="none" strike="noStrike" noProof="0" err="1">
                          <a:solidFill>
                            <a:schemeClr val="tx2"/>
                          </a:solidFill>
                          <a:latin typeface="Dotum"/>
                        </a:rPr>
                        <a:t>DermNet</a:t>
                      </a:r>
                      <a:r>
                        <a:rPr lang="en-US" sz="1400" b="1" i="0" u="none" strike="noStrike" noProof="0">
                          <a:solidFill>
                            <a:schemeClr val="tx2"/>
                          </a:solidFill>
                          <a:latin typeface="Dotum"/>
                        </a:rPr>
                        <a:t> &amp; ISIC </a:t>
                      </a:r>
                      <a:r>
                        <a:rPr lang="en-US" sz="1400" b="1" i="0" u="none" strike="noStrike" noProof="0" err="1">
                          <a:solidFill>
                            <a:schemeClr val="tx2"/>
                          </a:solidFill>
                          <a:latin typeface="Dotum"/>
                        </a:rPr>
                        <a:t>Archieve</a:t>
                      </a:r>
                      <a:r>
                        <a:rPr lang="en-US" sz="1400" b="1" i="0" u="none" strike="noStrike" noProof="0">
                          <a:solidFill>
                            <a:schemeClr val="tx2"/>
                          </a:solidFill>
                          <a:latin typeface="Dotum"/>
                        </a:rPr>
                        <a:t> with the </a:t>
                      </a:r>
                      <a:r>
                        <a:rPr lang="en-US" sz="1400" b="1" i="0" u="none" strike="noStrike" noProof="0" err="1">
                          <a:solidFill>
                            <a:schemeClr val="tx2"/>
                          </a:solidFill>
                          <a:latin typeface="Dotum"/>
                        </a:rPr>
                        <a:t>acuuracy</a:t>
                      </a:r>
                      <a:r>
                        <a:rPr lang="en-US" sz="1400" b="1" i="0" u="none" strike="noStrike" noProof="0">
                          <a:solidFill>
                            <a:schemeClr val="tx2"/>
                          </a:solidFill>
                          <a:latin typeface="Dotum"/>
                        </a:rPr>
                        <a:t> of 80% with 23,000 over 1st &amp; 24,000 over 2nd collections.</a:t>
                      </a:r>
                      <a:endParaRPr lang="en-US" sz="1400" b="1">
                        <a:solidFill>
                          <a:schemeClr val="tx2"/>
                        </a:solidFill>
                      </a:endParaRPr>
                    </a:p>
                  </a:txBody>
                  <a:tcPr anchor="ctr"/>
                </a:tc>
                <a:tc>
                  <a:txBody>
                    <a:bodyPr/>
                    <a:lstStyle/>
                    <a:p>
                      <a:pPr lvl="0" algn="l">
                        <a:buNone/>
                      </a:pPr>
                      <a:r>
                        <a:rPr lang="en-US" sz="1400" b="0" i="0" u="none" strike="noStrike" noProof="0">
                          <a:solidFill>
                            <a:srgbClr val="5E17EB"/>
                          </a:solidFill>
                          <a:latin typeface="Dotum"/>
                        </a:rPr>
                        <a:t>https://ieeexplore.ieee.org/document/10544747</a:t>
                      </a:r>
                      <a:endParaRPr lang="en-US" sz="1400"/>
                    </a:p>
                  </a:txBody>
                  <a:tcPr anchor="ctr"/>
                </a:tc>
                <a:extLst>
                  <a:ext uri="{0D108BD9-81ED-4DB2-BD59-A6C34878D82A}">
                    <a16:rowId xmlns:a16="http://schemas.microsoft.com/office/drawing/2014/main" val="1291993009"/>
                  </a:ext>
                </a:extLst>
              </a:tr>
            </a:tbl>
          </a:graphicData>
        </a:graphic>
      </p:graphicFrame>
    </p:spTree>
    <p:extLst>
      <p:ext uri="{BB962C8B-B14F-4D97-AF65-F5344CB8AC3E}">
        <p14:creationId xmlns:p14="http://schemas.microsoft.com/office/powerpoint/2010/main" val="239315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9285CAA-F205-AD0F-B3A8-F620A9037FA5}"/>
              </a:ext>
            </a:extLst>
          </p:cNvPr>
          <p:cNvSpPr>
            <a:spLocks noGrp="1"/>
          </p:cNvSpPr>
          <p:nvPr>
            <p:ph type="sldNum" sz="quarter" idx="12"/>
          </p:nvPr>
        </p:nvSpPr>
        <p:spPr>
          <a:xfrm>
            <a:off x="10515603" y="3007302"/>
            <a:ext cx="1175463" cy="529300"/>
          </a:xfrm>
        </p:spPr>
        <p:txBody>
          <a:bodyPr/>
          <a:lstStyle/>
          <a:p>
            <a:fld id="{4FAB73BC-B049-4115-A692-8D63A059BFB8}" type="slidenum">
              <a:rPr lang="en-US" smtClean="0"/>
              <a:pPr/>
              <a:t>8</a:t>
            </a:fld>
            <a:endParaRPr lang="en-US"/>
          </a:p>
        </p:txBody>
      </p:sp>
      <p:graphicFrame>
        <p:nvGraphicFramePr>
          <p:cNvPr id="2" name="Table 1">
            <a:extLst>
              <a:ext uri="{FF2B5EF4-FFF2-40B4-BE49-F238E27FC236}">
                <a16:creationId xmlns:a16="http://schemas.microsoft.com/office/drawing/2014/main" id="{088497DC-4ACC-7F9C-7E4D-753DD228E76B}"/>
              </a:ext>
            </a:extLst>
          </p:cNvPr>
          <p:cNvGraphicFramePr>
            <a:graphicFrameLocks noGrp="1"/>
          </p:cNvGraphicFramePr>
          <p:nvPr>
            <p:extLst>
              <p:ext uri="{D42A27DB-BD31-4B8C-83A1-F6EECF244321}">
                <p14:modId xmlns:p14="http://schemas.microsoft.com/office/powerpoint/2010/main" val="2777798884"/>
              </p:ext>
            </p:extLst>
          </p:nvPr>
        </p:nvGraphicFramePr>
        <p:xfrm>
          <a:off x="717697" y="336697"/>
          <a:ext cx="10172221" cy="6192455"/>
        </p:xfrm>
        <a:graphic>
          <a:graphicData uri="http://schemas.openxmlformats.org/drawingml/2006/table">
            <a:tbl>
              <a:tblPr firstRow="1" bandRow="1">
                <a:tableStyleId>{5DA37D80-6434-44D0-A028-1B22A696006F}</a:tableStyleId>
              </a:tblPr>
              <a:tblGrid>
                <a:gridCol w="838194">
                  <a:extLst>
                    <a:ext uri="{9D8B030D-6E8A-4147-A177-3AD203B41FA5}">
                      <a16:colId xmlns:a16="http://schemas.microsoft.com/office/drawing/2014/main" val="1210836221"/>
                    </a:ext>
                  </a:extLst>
                </a:gridCol>
                <a:gridCol w="2466300">
                  <a:extLst>
                    <a:ext uri="{9D8B030D-6E8A-4147-A177-3AD203B41FA5}">
                      <a16:colId xmlns:a16="http://schemas.microsoft.com/office/drawing/2014/main" val="2146335904"/>
                    </a:ext>
                  </a:extLst>
                </a:gridCol>
                <a:gridCol w="2483812">
                  <a:extLst>
                    <a:ext uri="{9D8B030D-6E8A-4147-A177-3AD203B41FA5}">
                      <a16:colId xmlns:a16="http://schemas.microsoft.com/office/drawing/2014/main" val="2905883362"/>
                    </a:ext>
                  </a:extLst>
                </a:gridCol>
                <a:gridCol w="2349469">
                  <a:extLst>
                    <a:ext uri="{9D8B030D-6E8A-4147-A177-3AD203B41FA5}">
                      <a16:colId xmlns:a16="http://schemas.microsoft.com/office/drawing/2014/main" val="4015372433"/>
                    </a:ext>
                  </a:extLst>
                </a:gridCol>
                <a:gridCol w="2034446">
                  <a:extLst>
                    <a:ext uri="{9D8B030D-6E8A-4147-A177-3AD203B41FA5}">
                      <a16:colId xmlns:a16="http://schemas.microsoft.com/office/drawing/2014/main" val="1663784097"/>
                    </a:ext>
                  </a:extLst>
                </a:gridCol>
              </a:tblGrid>
              <a:tr h="339987">
                <a:tc>
                  <a:txBody>
                    <a:bodyPr/>
                    <a:lstStyle/>
                    <a:p>
                      <a:pPr algn="ctr"/>
                      <a:r>
                        <a:rPr lang="en-US" b="1">
                          <a:solidFill>
                            <a:schemeClr val="tx2"/>
                          </a:solidFill>
                        </a:rPr>
                        <a:t>NO.</a:t>
                      </a:r>
                    </a:p>
                  </a:txBody>
                  <a:tcPr anchor="ctr"/>
                </a:tc>
                <a:tc>
                  <a:txBody>
                    <a:bodyPr/>
                    <a:lstStyle/>
                    <a:p>
                      <a:pPr algn="ctr"/>
                      <a:r>
                        <a:rPr lang="en-US" b="1">
                          <a:solidFill>
                            <a:schemeClr val="tx2"/>
                          </a:solidFill>
                        </a:rPr>
                        <a:t>STUDY</a:t>
                      </a:r>
                    </a:p>
                  </a:txBody>
                  <a:tcPr anchor="ctr"/>
                </a:tc>
                <a:tc>
                  <a:txBody>
                    <a:bodyPr/>
                    <a:lstStyle/>
                    <a:p>
                      <a:pPr algn="ctr"/>
                      <a:r>
                        <a:rPr lang="en-US" b="1">
                          <a:solidFill>
                            <a:schemeClr val="tx2"/>
                          </a:solidFill>
                        </a:rPr>
                        <a:t>METHODOLOGY</a:t>
                      </a:r>
                    </a:p>
                  </a:txBody>
                  <a:tcPr anchor="ctr"/>
                </a:tc>
                <a:tc>
                  <a:txBody>
                    <a:bodyPr/>
                    <a:lstStyle/>
                    <a:p>
                      <a:pPr algn="ctr"/>
                      <a:r>
                        <a:rPr lang="en-US" b="1">
                          <a:solidFill>
                            <a:schemeClr val="tx2"/>
                          </a:solidFill>
                        </a:rPr>
                        <a:t>FINDINGS</a:t>
                      </a:r>
                    </a:p>
                  </a:txBody>
                  <a:tcPr anchor="ctr"/>
                </a:tc>
                <a:tc>
                  <a:txBody>
                    <a:bodyPr/>
                    <a:lstStyle/>
                    <a:p>
                      <a:pPr algn="ctr"/>
                      <a:r>
                        <a:rPr lang="en-US" b="1">
                          <a:solidFill>
                            <a:schemeClr val="tx2"/>
                          </a:solidFill>
                        </a:rPr>
                        <a:t>LINK</a:t>
                      </a:r>
                    </a:p>
                  </a:txBody>
                  <a:tcPr anchor="ctr"/>
                </a:tc>
                <a:extLst>
                  <a:ext uri="{0D108BD9-81ED-4DB2-BD59-A6C34878D82A}">
                    <a16:rowId xmlns:a16="http://schemas.microsoft.com/office/drawing/2014/main" val="271004729"/>
                  </a:ext>
                </a:extLst>
              </a:tr>
              <a:tr h="1641322">
                <a:tc>
                  <a:txBody>
                    <a:bodyPr/>
                    <a:lstStyle/>
                    <a:p>
                      <a:pPr algn="ctr"/>
                      <a:r>
                        <a:rPr lang="en-US" sz="1600" b="1">
                          <a:solidFill>
                            <a:schemeClr val="tx2"/>
                          </a:solidFill>
                        </a:rPr>
                        <a:t>4</a:t>
                      </a:r>
                    </a:p>
                  </a:txBody>
                  <a:tcPr anchor="ctr"/>
                </a:tc>
                <a:tc>
                  <a:txBody>
                    <a:bodyPr/>
                    <a:lstStyle/>
                    <a:p>
                      <a:pPr lvl="0" algn="ctr">
                        <a:buNone/>
                      </a:pPr>
                      <a:r>
                        <a:rPr lang="en-US" sz="1400" b="1" i="0" u="none" strike="noStrike" noProof="0">
                          <a:solidFill>
                            <a:schemeClr val="tx2"/>
                          </a:solidFill>
                        </a:rPr>
                        <a:t>Enhanced Skin Cancer Classification with </a:t>
                      </a:r>
                      <a:r>
                        <a:rPr lang="en-US" sz="1400" b="1" i="0" u="none" strike="noStrike" noProof="0" err="1">
                          <a:solidFill>
                            <a:schemeClr val="tx2"/>
                          </a:solidFill>
                        </a:rPr>
                        <a:t>AlexNet</a:t>
                      </a:r>
                      <a:r>
                        <a:rPr lang="en-US" sz="1400" b="1" i="0" u="none" strike="noStrike" noProof="0">
                          <a:solidFill>
                            <a:schemeClr val="tx2"/>
                          </a:solidFill>
                        </a:rPr>
                        <a:t> and Transfer Learning-2023</a:t>
                      </a:r>
                      <a:endParaRPr lang="en-US" b="1">
                        <a:solidFill>
                          <a:schemeClr val="tx2"/>
                        </a:solidFill>
                      </a:endParaRPr>
                    </a:p>
                  </a:txBody>
                  <a:tcPr anchor="ctr"/>
                </a:tc>
                <a:tc>
                  <a:txBody>
                    <a:bodyPr/>
                    <a:lstStyle/>
                    <a:p>
                      <a:pPr lvl="0" algn="ctr">
                        <a:lnSpc>
                          <a:spcPct val="100000"/>
                        </a:lnSpc>
                        <a:spcBef>
                          <a:spcPts val="0"/>
                        </a:spcBef>
                        <a:spcAft>
                          <a:spcPts val="0"/>
                        </a:spcAft>
                        <a:buNone/>
                      </a:pPr>
                      <a:r>
                        <a:rPr lang="en-US" sz="1400" b="1" i="0" u="none" strike="noStrike" noProof="0">
                          <a:solidFill>
                            <a:schemeClr val="tx2"/>
                          </a:solidFill>
                        </a:rPr>
                        <a:t>With DNN Model enriched with DenseNet-161 &amp; </a:t>
                      </a:r>
                      <a:r>
                        <a:rPr lang="en-US" sz="1400" b="1" i="0" u="none" strike="noStrike" noProof="0" err="1">
                          <a:solidFill>
                            <a:schemeClr val="tx2"/>
                          </a:solidFill>
                        </a:rPr>
                        <a:t>NasNet</a:t>
                      </a:r>
                      <a:endParaRPr lang="en-US" b="1">
                        <a:solidFill>
                          <a:schemeClr val="tx2"/>
                        </a:solidFill>
                      </a:endParaRPr>
                    </a:p>
                  </a:txBody>
                  <a:tcPr anchor="ctr"/>
                </a:tc>
                <a:tc>
                  <a:txBody>
                    <a:bodyPr/>
                    <a:lstStyle/>
                    <a:p>
                      <a:pPr lvl="0" algn="ctr">
                        <a:buNone/>
                      </a:pPr>
                      <a:r>
                        <a:rPr lang="en-US" sz="1400" b="1" i="0" u="none" strike="noStrike" noProof="0">
                          <a:solidFill>
                            <a:schemeClr val="tx2"/>
                          </a:solidFill>
                        </a:rPr>
                        <a:t>Using two publicly available datasets of Skin Images : </a:t>
                      </a:r>
                      <a:r>
                        <a:rPr lang="en-US" sz="1400" b="1" i="0" u="none" strike="noStrike" noProof="0" err="1">
                          <a:solidFill>
                            <a:schemeClr val="tx2"/>
                          </a:solidFill>
                        </a:rPr>
                        <a:t>DermNet</a:t>
                      </a:r>
                      <a:r>
                        <a:rPr lang="en-US" sz="1400" b="1" i="0" u="none" strike="noStrike" noProof="0">
                          <a:solidFill>
                            <a:schemeClr val="tx2"/>
                          </a:solidFill>
                        </a:rPr>
                        <a:t> &amp; ISIC </a:t>
                      </a:r>
                      <a:r>
                        <a:rPr lang="en-US" sz="1400" b="1" i="0" u="none" strike="noStrike" noProof="0" err="1">
                          <a:solidFill>
                            <a:schemeClr val="tx2"/>
                          </a:solidFill>
                        </a:rPr>
                        <a:t>Archieve</a:t>
                      </a:r>
                      <a:r>
                        <a:rPr lang="en-US" sz="1400" b="1" i="0" u="none" strike="noStrike" noProof="0">
                          <a:solidFill>
                            <a:schemeClr val="tx2"/>
                          </a:solidFill>
                        </a:rPr>
                        <a:t> with the </a:t>
                      </a:r>
                      <a:r>
                        <a:rPr lang="en-US" sz="1400" b="1" i="0" u="none" strike="noStrike" noProof="0" err="1">
                          <a:solidFill>
                            <a:schemeClr val="tx2"/>
                          </a:solidFill>
                        </a:rPr>
                        <a:t>acuuracy</a:t>
                      </a:r>
                      <a:r>
                        <a:rPr lang="en-US" sz="1400" b="1" i="0" u="none" strike="noStrike" noProof="0">
                          <a:solidFill>
                            <a:schemeClr val="tx2"/>
                          </a:solidFill>
                        </a:rPr>
                        <a:t> of 80% with 23,000 over 1st &amp; 24,000 over 2nd collections.</a:t>
                      </a:r>
                      <a:endParaRPr lang="en-US" b="1">
                        <a:solidFill>
                          <a:schemeClr val="tx2"/>
                        </a:solidFill>
                      </a:endParaRPr>
                    </a:p>
                  </a:txBody>
                  <a:tcPr anchor="ctr"/>
                </a:tc>
                <a:tc>
                  <a:txBody>
                    <a:bodyPr/>
                    <a:lstStyle/>
                    <a:p>
                      <a:pPr lvl="0" algn="l">
                        <a:buNone/>
                      </a:pPr>
                      <a:r>
                        <a:rPr lang="en-US" sz="1400" b="0" i="0" u="none" strike="noStrike" noProof="0">
                          <a:solidFill>
                            <a:srgbClr val="5E17EB"/>
                          </a:solidFill>
                        </a:rPr>
                        <a:t>https://ieeexplore.ieee.org/document/10544747</a:t>
                      </a:r>
                      <a:endParaRPr lang="en-US"/>
                    </a:p>
                  </a:txBody>
                  <a:tcPr anchor="ctr"/>
                </a:tc>
                <a:extLst>
                  <a:ext uri="{0D108BD9-81ED-4DB2-BD59-A6C34878D82A}">
                    <a16:rowId xmlns:a16="http://schemas.microsoft.com/office/drawing/2014/main" val="3966631574"/>
                  </a:ext>
                </a:extLst>
              </a:tr>
              <a:tr h="2098548">
                <a:tc>
                  <a:txBody>
                    <a:bodyPr/>
                    <a:lstStyle/>
                    <a:p>
                      <a:pPr algn="ctr"/>
                      <a:r>
                        <a:rPr lang="en-US" sz="1600" b="1">
                          <a:solidFill>
                            <a:schemeClr val="tx2"/>
                          </a:solidFill>
                        </a:rPr>
                        <a:t>5</a:t>
                      </a:r>
                    </a:p>
                  </a:txBody>
                  <a:tcPr anchor="ctr"/>
                </a:tc>
                <a:tc>
                  <a:txBody>
                    <a:bodyPr/>
                    <a:lstStyle/>
                    <a:p>
                      <a:pPr lvl="0" algn="ctr">
                        <a:buNone/>
                      </a:pPr>
                      <a:r>
                        <a:rPr lang="en-US" sz="1400" b="1" i="0" u="none" strike="noStrike" noProof="0">
                          <a:solidFill>
                            <a:schemeClr val="tx2"/>
                          </a:solidFill>
                        </a:rPr>
                        <a:t>Performance Improvement of Convolutional Neural Network Architectures for Skin Disease Detection</a:t>
                      </a:r>
                      <a:endParaRPr lang="en-US" b="1">
                        <a:solidFill>
                          <a:schemeClr val="tx2"/>
                        </a:solidFill>
                      </a:endParaRPr>
                    </a:p>
                  </a:txBody>
                  <a:tcPr anchor="ctr"/>
                </a:tc>
                <a:tc>
                  <a:txBody>
                    <a:bodyPr/>
                    <a:lstStyle/>
                    <a:p>
                      <a:pPr lvl="0" algn="ctr">
                        <a:buNone/>
                      </a:pPr>
                      <a:r>
                        <a:rPr lang="en-US" sz="1400" b="1" i="0" u="none" strike="noStrike" noProof="0">
                          <a:solidFill>
                            <a:schemeClr val="tx2"/>
                          </a:solidFill>
                          <a:latin typeface="Dotum"/>
                        </a:rPr>
                        <a:t>CNN with </a:t>
                      </a:r>
                      <a:r>
                        <a:rPr lang="en-US" sz="1400" b="1" i="0" u="none" strike="noStrike" noProof="0" err="1">
                          <a:solidFill>
                            <a:schemeClr val="tx2"/>
                          </a:solidFill>
                          <a:latin typeface="Dotum"/>
                        </a:rPr>
                        <a:t>AlexNet</a:t>
                      </a:r>
                      <a:r>
                        <a:rPr lang="en-US" sz="1400" b="1" i="0" u="none" strike="noStrike" noProof="0">
                          <a:solidFill>
                            <a:schemeClr val="tx2"/>
                          </a:solidFill>
                          <a:latin typeface="Dotum"/>
                        </a:rPr>
                        <a:t> </a:t>
                      </a:r>
                      <a:br>
                        <a:rPr lang="en-US" sz="1400" b="1" i="0" u="none" strike="noStrike" noProof="0">
                          <a:solidFill>
                            <a:srgbClr val="565349"/>
                          </a:solidFill>
                          <a:latin typeface="Dotum"/>
                        </a:rPr>
                      </a:br>
                      <a:r>
                        <a:rPr lang="en-US" sz="1400" b="1" i="0" u="none" strike="noStrike" noProof="0">
                          <a:solidFill>
                            <a:schemeClr val="tx2"/>
                          </a:solidFill>
                          <a:latin typeface="Dotum"/>
                        </a:rPr>
                        <a:t>Combination of ZF Net</a:t>
                      </a:r>
                    </a:p>
                    <a:p>
                      <a:pPr lvl="0" algn="ctr">
                        <a:buNone/>
                      </a:pPr>
                      <a:r>
                        <a:rPr lang="en-US" sz="1400" b="1" i="0" u="none" strike="noStrike" noProof="0">
                          <a:solidFill>
                            <a:schemeClr val="tx2"/>
                          </a:solidFill>
                          <a:latin typeface="Dotum"/>
                        </a:rPr>
                        <a:t>Hybridization of the networks</a:t>
                      </a:r>
                    </a:p>
                  </a:txBody>
                  <a:tcPr anchor="ctr"/>
                </a:tc>
                <a:tc>
                  <a:txBody>
                    <a:bodyPr/>
                    <a:lstStyle/>
                    <a:p>
                      <a:pPr lvl="0" algn="ctr">
                        <a:buNone/>
                      </a:pPr>
                      <a:r>
                        <a:rPr lang="en-US" sz="1400" b="1" i="0" u="none" strike="noStrike" noProof="0" err="1">
                          <a:solidFill>
                            <a:schemeClr val="tx2"/>
                          </a:solidFill>
                          <a:latin typeface="Dotum"/>
                        </a:rPr>
                        <a:t>AlexNet</a:t>
                      </a:r>
                      <a:r>
                        <a:rPr lang="en-US" sz="1400" b="1" i="0" u="none" strike="noStrike" noProof="0">
                          <a:solidFill>
                            <a:schemeClr val="tx2"/>
                          </a:solidFill>
                          <a:latin typeface="Dotum"/>
                        </a:rPr>
                        <a:t> Algorithm shows the accuracy </a:t>
                      </a:r>
                      <a:r>
                        <a:rPr lang="en-US" sz="1400" b="1" i="0" u="none" strike="noStrike" noProof="0" err="1">
                          <a:solidFill>
                            <a:schemeClr val="tx2"/>
                          </a:solidFill>
                          <a:latin typeface="Dotum"/>
                        </a:rPr>
                        <a:t>upto</a:t>
                      </a:r>
                      <a:r>
                        <a:rPr lang="en-US" sz="1400" b="1" i="0" u="none" strike="noStrike" noProof="0">
                          <a:solidFill>
                            <a:schemeClr val="tx2"/>
                          </a:solidFill>
                          <a:latin typeface="Dotum"/>
                        </a:rPr>
                        <a:t> 76.44%</a:t>
                      </a:r>
                    </a:p>
                    <a:p>
                      <a:pPr lvl="0" algn="ctr">
                        <a:buNone/>
                      </a:pPr>
                      <a:r>
                        <a:rPr lang="en-US" sz="1400" b="1" i="0" u="none" strike="noStrike" noProof="0">
                          <a:solidFill>
                            <a:schemeClr val="tx2"/>
                          </a:solidFill>
                          <a:latin typeface="Dotum"/>
                        </a:rPr>
                        <a:t>Accuracy of 73.75% was obtained on ZF Net Algorithm</a:t>
                      </a:r>
                    </a:p>
                  </a:txBody>
                  <a:tcPr anchor="ctr"/>
                </a:tc>
                <a:tc>
                  <a:txBody>
                    <a:bodyPr/>
                    <a:lstStyle/>
                    <a:p>
                      <a:pPr lvl="0" algn="l">
                        <a:buNone/>
                      </a:pPr>
                      <a:r>
                        <a:rPr lang="en-US" sz="1400" b="0" i="0" u="none" strike="noStrike" noProof="0">
                          <a:solidFill>
                            <a:srgbClr val="5E17EB"/>
                          </a:solidFill>
                        </a:rPr>
                        <a:t>https://www.researchgate.net/publication/373191569</a:t>
                      </a:r>
                      <a:endParaRPr lang="en-US"/>
                    </a:p>
                  </a:txBody>
                  <a:tcPr anchor="ctr"/>
                </a:tc>
                <a:extLst>
                  <a:ext uri="{0D108BD9-81ED-4DB2-BD59-A6C34878D82A}">
                    <a16:rowId xmlns:a16="http://schemas.microsoft.com/office/drawing/2014/main" val="4225264255"/>
                  </a:ext>
                </a:extLst>
              </a:tr>
              <a:tr h="2086825">
                <a:tc>
                  <a:txBody>
                    <a:bodyPr/>
                    <a:lstStyle/>
                    <a:p>
                      <a:pPr algn="ctr"/>
                      <a:r>
                        <a:rPr lang="en-US" sz="1600" b="1">
                          <a:solidFill>
                            <a:schemeClr val="tx2"/>
                          </a:solidFill>
                        </a:rPr>
                        <a:t>6</a:t>
                      </a:r>
                    </a:p>
                  </a:txBody>
                  <a:tcPr anchor="ctr"/>
                </a:tc>
                <a:tc>
                  <a:txBody>
                    <a:bodyPr/>
                    <a:lstStyle/>
                    <a:p>
                      <a:pPr lvl="0" algn="ctr">
                        <a:buNone/>
                      </a:pPr>
                      <a:r>
                        <a:rPr lang="en-US" sz="1400" b="1" i="0" u="none" strike="noStrike" noProof="0">
                          <a:solidFill>
                            <a:schemeClr val="tx2"/>
                          </a:solidFill>
                        </a:rPr>
                        <a:t>Classification of skin lesions using transfer learning and augmentation with Alex-net</a:t>
                      </a:r>
                      <a:endParaRPr lang="en-US" b="1">
                        <a:solidFill>
                          <a:schemeClr val="tx2"/>
                        </a:solidFill>
                      </a:endParaRPr>
                    </a:p>
                  </a:txBody>
                  <a:tcPr anchor="ctr"/>
                </a:tc>
                <a:tc>
                  <a:txBody>
                    <a:bodyPr/>
                    <a:lstStyle/>
                    <a:p>
                      <a:pPr lvl="0" algn="ctr">
                        <a:buNone/>
                      </a:pPr>
                      <a:r>
                        <a:rPr lang="en-US" sz="1400" b="1" i="0" u="none" strike="noStrike" noProof="0">
                          <a:solidFill>
                            <a:schemeClr val="tx2"/>
                          </a:solidFill>
                          <a:latin typeface="Dotum"/>
                        </a:rPr>
                        <a:t>Alex Net with Transfer Learning Combination of the Networks</a:t>
                      </a:r>
                    </a:p>
                  </a:txBody>
                  <a:tcPr anchor="ctr"/>
                </a:tc>
                <a:tc>
                  <a:txBody>
                    <a:bodyPr/>
                    <a:lstStyle/>
                    <a:p>
                      <a:pPr lvl="0" algn="ctr">
                        <a:buNone/>
                      </a:pPr>
                      <a:r>
                        <a:rPr lang="en-US" sz="1400" b="1" i="0" u="none" strike="noStrike" noProof="0" err="1">
                          <a:solidFill>
                            <a:schemeClr val="tx2"/>
                          </a:solidFill>
                          <a:latin typeface="Dotum"/>
                        </a:rPr>
                        <a:t>Accuarcy</a:t>
                      </a:r>
                      <a:r>
                        <a:rPr lang="en-US" sz="1400" b="1" i="0" u="none" strike="noStrike" noProof="0">
                          <a:solidFill>
                            <a:schemeClr val="tx2"/>
                          </a:solidFill>
                          <a:latin typeface="Dotum"/>
                        </a:rPr>
                        <a:t> obtained is 71.4 %</a:t>
                      </a:r>
                    </a:p>
                  </a:txBody>
                  <a:tcPr anchor="ctr"/>
                </a:tc>
                <a:tc>
                  <a:txBody>
                    <a:bodyPr/>
                    <a:lstStyle/>
                    <a:p>
                      <a:pPr lvl="0" algn="l">
                        <a:buNone/>
                      </a:pPr>
                      <a:r>
                        <a:rPr lang="en-US" sz="1400" b="0" i="0" u="none" strike="noStrike" noProof="0">
                          <a:solidFill>
                            <a:srgbClr val="5E17EB"/>
                          </a:solidFill>
                        </a:rPr>
                        <a:t>https://doi.org/10.1371/journal.pone.0217293</a:t>
                      </a:r>
                      <a:endParaRPr lang="en-US"/>
                    </a:p>
                  </a:txBody>
                  <a:tcPr anchor="ctr"/>
                </a:tc>
                <a:extLst>
                  <a:ext uri="{0D108BD9-81ED-4DB2-BD59-A6C34878D82A}">
                    <a16:rowId xmlns:a16="http://schemas.microsoft.com/office/drawing/2014/main" val="1291993009"/>
                  </a:ext>
                </a:extLst>
              </a:tr>
            </a:tbl>
          </a:graphicData>
        </a:graphic>
      </p:graphicFrame>
    </p:spTree>
    <p:extLst>
      <p:ext uri="{BB962C8B-B14F-4D97-AF65-F5344CB8AC3E}">
        <p14:creationId xmlns:p14="http://schemas.microsoft.com/office/powerpoint/2010/main" val="125184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76D37-8CCE-3FFC-A796-720B00002412}"/>
              </a:ext>
            </a:extLst>
          </p:cNvPr>
          <p:cNvSpPr>
            <a:spLocks noGrp="1"/>
          </p:cNvSpPr>
          <p:nvPr>
            <p:ph type="title"/>
          </p:nvPr>
        </p:nvSpPr>
        <p:spPr>
          <a:xfrm>
            <a:off x="1179576" y="539496"/>
            <a:ext cx="9656064" cy="658368"/>
          </a:xfrm>
        </p:spPr>
        <p:txBody>
          <a:bodyPr/>
          <a:lstStyle/>
          <a:p>
            <a:r>
              <a:rPr lang="en-US">
                <a:ea typeface="Batang"/>
              </a:rPr>
              <a:t>RESEARCH GAP</a:t>
            </a:r>
            <a:endParaRPr lang="en-US"/>
          </a:p>
        </p:txBody>
      </p:sp>
      <p:sp>
        <p:nvSpPr>
          <p:cNvPr id="5" name="Content Placeholder 4">
            <a:extLst>
              <a:ext uri="{FF2B5EF4-FFF2-40B4-BE49-F238E27FC236}">
                <a16:creationId xmlns:a16="http://schemas.microsoft.com/office/drawing/2014/main" id="{DA754E71-BD53-BF23-F45D-E34BB9389B83}"/>
              </a:ext>
            </a:extLst>
          </p:cNvPr>
          <p:cNvSpPr>
            <a:spLocks noGrp="1"/>
          </p:cNvSpPr>
          <p:nvPr>
            <p:ph sz="quarter" idx="13"/>
          </p:nvPr>
        </p:nvSpPr>
        <p:spPr>
          <a:xfrm>
            <a:off x="1177663" y="1390526"/>
            <a:ext cx="9548816" cy="4087368"/>
          </a:xfrm>
        </p:spPr>
        <p:txBody>
          <a:bodyPr vert="horz" lIns="91440" tIns="45720" rIns="91440" bIns="45720" rtlCol="0" anchor="ctr">
            <a:normAutofit/>
          </a:bodyPr>
          <a:lstStyle/>
          <a:p>
            <a:pPr marL="285750" indent="-285750" algn="just">
              <a:buFont typeface="Wingdings"/>
              <a:buChar char="q"/>
            </a:pPr>
            <a:r>
              <a:rPr lang="en-US" b="1">
                <a:solidFill>
                  <a:schemeClr val="tx2"/>
                </a:solidFill>
                <a:ea typeface="+mn-lt"/>
                <a:cs typeface="+mn-lt"/>
              </a:rPr>
              <a:t>Limited privacy-preserving solutions for dermatological diagnosis using deep learning.</a:t>
            </a:r>
            <a:endParaRPr lang="en-US" b="1">
              <a:solidFill>
                <a:schemeClr val="tx2"/>
              </a:solidFill>
            </a:endParaRPr>
          </a:p>
          <a:p>
            <a:pPr marL="285750" indent="-285750" algn="just">
              <a:buFont typeface="Wingdings"/>
              <a:buChar char="q"/>
            </a:pPr>
            <a:r>
              <a:rPr lang="en-US" b="1">
                <a:solidFill>
                  <a:schemeClr val="tx2"/>
                </a:solidFill>
                <a:ea typeface="+mn-lt"/>
                <a:cs typeface="+mn-lt"/>
              </a:rPr>
              <a:t>Existing models struggle with performance issues on decentralized and heterogeneous datasets.</a:t>
            </a:r>
            <a:endParaRPr lang="en-US" b="1">
              <a:solidFill>
                <a:schemeClr val="tx2"/>
              </a:solidFill>
            </a:endParaRPr>
          </a:p>
          <a:p>
            <a:pPr marL="285750" indent="-285750" algn="just">
              <a:buFont typeface="Wingdings"/>
              <a:buChar char="q"/>
            </a:pPr>
            <a:r>
              <a:rPr lang="en-US" b="1">
                <a:solidFill>
                  <a:schemeClr val="tx2"/>
                </a:solidFill>
                <a:ea typeface="+mn-lt"/>
                <a:cs typeface="+mn-lt"/>
              </a:rPr>
              <a:t>Lack of scalable and secure deployment for real-world healthcare applications.</a:t>
            </a:r>
            <a:endParaRPr lang="en-US" b="1">
              <a:solidFill>
                <a:schemeClr val="tx2"/>
              </a:solidFill>
            </a:endParaRPr>
          </a:p>
          <a:p>
            <a:pPr marL="285750" indent="-285750" algn="just">
              <a:buFont typeface="Wingdings"/>
              <a:buChar char="q"/>
            </a:pPr>
            <a:r>
              <a:rPr lang="en-US" b="1">
                <a:solidFill>
                  <a:schemeClr val="tx2"/>
                </a:solidFill>
                <a:ea typeface="+mn-lt"/>
                <a:cs typeface="+mn-lt"/>
              </a:rPr>
              <a:t>Insufficient use of Federated Learning to address data privacy concerns in dermatology.</a:t>
            </a:r>
            <a:endParaRPr lang="en-US" b="1">
              <a:solidFill>
                <a:schemeClr val="tx2"/>
              </a:solidFill>
            </a:endParaRPr>
          </a:p>
          <a:p>
            <a:pPr marL="285750" indent="-285750" algn="just">
              <a:buFont typeface="Wingdings"/>
              <a:buChar char="q"/>
            </a:pPr>
            <a:r>
              <a:rPr lang="en-US" b="1">
                <a:solidFill>
                  <a:schemeClr val="tx2"/>
                </a:solidFill>
                <a:ea typeface="+mn-lt"/>
                <a:cs typeface="+mn-lt"/>
              </a:rPr>
              <a:t>Current approaches lack the integration of advanced CNN architectures for improved diagnostic accuracy.</a:t>
            </a:r>
            <a:endParaRPr lang="en-US" b="1">
              <a:solidFill>
                <a:schemeClr val="tx2"/>
              </a:solidFill>
            </a:endParaRPr>
          </a:p>
          <a:p>
            <a:endParaRPr lang="en-US"/>
          </a:p>
        </p:txBody>
      </p:sp>
      <p:sp>
        <p:nvSpPr>
          <p:cNvPr id="4" name="Slide Number Placeholder 3">
            <a:extLst>
              <a:ext uri="{FF2B5EF4-FFF2-40B4-BE49-F238E27FC236}">
                <a16:creationId xmlns:a16="http://schemas.microsoft.com/office/drawing/2014/main" id="{957ADCE7-DE5C-F0CB-128A-24C79761F80E}"/>
              </a:ext>
            </a:extLst>
          </p:cNvPr>
          <p:cNvSpPr>
            <a:spLocks noGrp="1"/>
          </p:cNvSpPr>
          <p:nvPr>
            <p:ph type="sldNum" sz="quarter" idx="12"/>
          </p:nvPr>
        </p:nvSpPr>
        <p:spPr>
          <a:xfrm>
            <a:off x="10515603" y="3007302"/>
            <a:ext cx="1175463" cy="529300"/>
          </a:xfrm>
        </p:spPr>
        <p:txBody>
          <a:bodyPr/>
          <a:lstStyle/>
          <a:p>
            <a:fld id="{4FAB73BC-B049-4115-A692-8D63A059BFB8}" type="slidenum">
              <a:rPr lang="en-US" smtClean="0"/>
              <a:pPr/>
              <a:t>9</a:t>
            </a:fld>
            <a:endParaRPr lang="en-US"/>
          </a:p>
        </p:txBody>
      </p:sp>
    </p:spTree>
    <p:extLst>
      <p:ext uri="{BB962C8B-B14F-4D97-AF65-F5344CB8AC3E}">
        <p14:creationId xmlns:p14="http://schemas.microsoft.com/office/powerpoint/2010/main" val="893790528"/>
      </p:ext>
    </p:extLst>
  </p:cSld>
  <p:clrMapOvr>
    <a:masterClrMapping/>
  </p:clrMapOvr>
</p:sld>
</file>

<file path=ppt/theme/theme1.xml><?xml version="1.0" encoding="utf-8"?>
<a:theme xmlns:a="http://schemas.openxmlformats.org/drawingml/2006/main" name="Basis">
  <a:themeElements>
    <a:clrScheme name="Custom 416">
      <a:dk1>
        <a:srgbClr val="000000"/>
      </a:dk1>
      <a:lt1>
        <a:srgbClr val="FFFFFF"/>
      </a:lt1>
      <a:dk2>
        <a:srgbClr val="565349"/>
      </a:dk2>
      <a:lt2>
        <a:srgbClr val="DDDDDD"/>
      </a:lt2>
      <a:accent1>
        <a:srgbClr val="E3D9CF"/>
      </a:accent1>
      <a:accent2>
        <a:srgbClr val="4C564C"/>
      </a:accent2>
      <a:accent3>
        <a:srgbClr val="113322"/>
      </a:accent3>
      <a:accent4>
        <a:srgbClr val="DF102C"/>
      </a:accent4>
      <a:accent5>
        <a:srgbClr val="D7AF5B"/>
      </a:accent5>
      <a:accent6>
        <a:srgbClr val="B86166"/>
      </a:accent6>
      <a:hlink>
        <a:srgbClr val="F56600"/>
      </a:hlink>
      <a:folHlink>
        <a:srgbClr val="5799B2"/>
      </a:folHlink>
    </a:clrScheme>
    <a:fontScheme name="Custom 50">
      <a:majorFont>
        <a:latin typeface="Batang"/>
        <a:ea typeface=""/>
        <a:cs typeface=""/>
      </a:majorFont>
      <a:minorFont>
        <a:latin typeface="Dotum"/>
        <a:ea typeface=""/>
        <a:cs typeface=""/>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M00019431_win32_KB_V11" id="{CF26CC6F-B232-43B3-AD56-ABA871A624D3}" vid="{30A475E8-EF43-4724-B499-6089CD193C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E87980-3FDC-42BA-8328-8C0C47BC0A2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0915EF7-B9F6-4EB7-AA4F-557BE6AB702C}">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465D742-03F8-4A07-AD44-2F5940A96098}">
  <ds:schemaRefs>
    <ds:schemaRef ds:uri="http://schemas.microsoft.com/sharepoint/v3/contenttype/forms"/>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19</Slides>
  <Notes>1</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Basis</vt:lpstr>
      <vt:lpstr>PowerPoint Presentation</vt:lpstr>
      <vt:lpstr>AGENDA</vt:lpstr>
      <vt:lpstr>TITLE OF OUR PROJECT</vt:lpstr>
      <vt:lpstr>ABSTRACT</vt:lpstr>
      <vt:lpstr>INTRODUCTION</vt:lpstr>
      <vt:lpstr>PowerPoint Presentation</vt:lpstr>
      <vt:lpstr>PowerPoint Presentation</vt:lpstr>
      <vt:lpstr>PowerPoint Presentation</vt:lpstr>
      <vt:lpstr>RESEARCH GAP</vt:lpstr>
      <vt:lpstr>PROBLEM STATEMENT</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106</cp:revision>
  <dcterms:created xsi:type="dcterms:W3CDTF">2024-12-14T09:01:02Z</dcterms:created>
  <dcterms:modified xsi:type="dcterms:W3CDTF">2024-12-14T18:11:06Z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