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plyChainAnalysis_17356428410530/Regional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B529BE-2AB5-4285-8711-8141340125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Supply Chain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F290E2-E7D5-4345-AAEB-F3AF668DF0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1/2/2025 2:43:48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ivery Trends" id="2" name="slide2">
            <a:extLst>
              <a:ext uri="{FF2B5EF4-FFF2-40B4-BE49-F238E27FC236}">
                <a16:creationId xmlns:a16="http://schemas.microsoft.com/office/drawing/2014/main" id="{6D16FD0C-A99E-4758-AF02-89848499B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03"/>
            <a:ext cx="12192000" cy="50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ier Performance" id="3" name="slide3">
            <a:extLst>
              <a:ext uri="{FF2B5EF4-FFF2-40B4-BE49-F238E27FC236}">
                <a16:creationId xmlns:a16="http://schemas.microsoft.com/office/drawing/2014/main" id="{9D86CF31-30EB-428E-ABEA-AB601A6DA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03"/>
            <a:ext cx="12192000" cy="50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Analysis" id="4" name="slide4">
            <a:extLst>
              <a:ext uri="{FF2B5EF4-FFF2-40B4-BE49-F238E27FC236}">
                <a16:creationId xmlns:a16="http://schemas.microsoft.com/office/drawing/2014/main" id="{1DEF18C9-8161-431B-A285-55AB4E66B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03"/>
            <a:ext cx="12192000" cy="50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2025-01-02T14:43:48Z</dcterms:created>
  <dcterms:modified xsi:type="dcterms:W3CDTF">2025-01-02T14:43:48Z</dcterms:modified>
</cp:coreProperties>
</file>