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3" r:id="rId4"/>
    <p:sldId id="265" r:id="rId5"/>
    <p:sldId id="266" r:id="rId6"/>
    <p:sldId id="267" r:id="rId7"/>
    <p:sldId id="268" r:id="rId8"/>
    <p:sldId id="269" r:id="rId9"/>
    <p:sldId id="264" r:id="rId10"/>
    <p:sldId id="260" r:id="rId11"/>
    <p:sldId id="261" r:id="rId12"/>
    <p:sldId id="257" r:id="rId13"/>
    <p:sldId id="258" r:id="rId14"/>
    <p:sldId id="262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5" autoAdjust="0"/>
    <p:restoredTop sz="83282" autoAdjust="0"/>
  </p:normalViewPr>
  <p:slideViewPr>
    <p:cSldViewPr>
      <p:cViewPr varScale="1">
        <p:scale>
          <a:sx n="56" d="100"/>
          <a:sy n="56" d="100"/>
        </p:scale>
        <p:origin x="-14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FCF1-C470-4AFE-8289-F16C91937840}" type="datetimeFigureOut">
              <a:rPr lang="ru-RU" smtClean="0"/>
              <a:pPr/>
              <a:t>11.09.2021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A0DA0-12FD-487A-9B84-F04CBC64D2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fld id="{A5090C11-89B9-43F0-8C37-662A9BA512F4}" type="slidenum"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fld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транзистор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может работать как очень быстрый двоичный переключатель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рис. 3.1,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изображен биполярный транзистор, встроенный в простую схему.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Транзистор имеет три соединения с внешним миром: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коллектор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базу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эмиттер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Если входное напряжение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ниже определенного критического значения, транзистор выключается и действует как очень большое сопротивление. Это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приводит к выходному сигналу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близкому к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(напряжению, подаваемому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извне), — для данного типа транзистора это обычно +5 В. Если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превышает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критическое значение, транзистор включается и действует как проводник, вызывая заземление сигнала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b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(по соглашению — это 0 В).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Важно отметить, что если напряжение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низкое, то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Vout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высокое, и наоборот.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Эта схема, таким образом, является инвертором, превращающим логический 0 в логическую 1 и логическую 1 в логический 0. Резистор (ломаная линия) нужен для ограничения тока, проходящего через транзистор, чтобы транзистор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сгорел.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рис. 3.1,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два транзистора соединены последовательно. Если и напряжение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и напряжение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высокое, то оба транзистора становятся проводниками и снижают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одно из входных напряжений низкое, то соответствующий транзистор выключается, и напряжение на выходе становится высоким. Другими словами, напряжение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Vout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является низким тогда и только тогда, когда и напряжение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и напряжение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высокое.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На рис. 3.1,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два транзистора соединены параллельно. Если один из входных сигналов высокий, включается соответствующий транзистор и снижает выходной сигнал. Если оба напряжения на входе низкие, то выходное напряжение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становится высоким.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мы примем соглашение, что высокое напряжение (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это логическая 1, а низкое напряжение («земля») —логический 0, то мы сможем выражать значение на выходе как функцию от входных значений</a:t>
            </a:r>
            <a:r>
              <a:rPr lang="ru-RU" dirty="0" smtClean="0"/>
              <a:t> </a:t>
            </a:r>
          </a:p>
          <a:p>
            <a:r>
              <a:rPr lang="ru-RU" dirty="0" smtClean="0"/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описать схемы, получаемые сочетанием различных вентилей, нужен особый тип алгебры, в которой все переменные и функции могут принимать только два значения: 0 и 1. Такая алгебра называется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булевой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A0DA0-12FD-487A-9B84-F04CBC64D20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fld id="{B5C1216A-7FE3-4A8D-AD46-EE324D67B3BB}" type="slidenum"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fld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Следует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упомянуть, что вентили могут иметь более двух входов.</a:t>
            </a:r>
            <a:r>
              <a:rPr lang="ru-RU" dirty="0" smtClean="0"/>
              <a:t>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Две основные технологии —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биполярная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МОП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(металл, оксид, полупроводник). Среди биполярных технологий можно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назвать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ТТЛ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(транзисторно-транзисторная логика), которая служила основой цифровой электроники на протяжении многих лет, и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ЭСЛ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(эмиттерно-связанная</a:t>
            </a:r>
            <a:r>
              <a:rPr lang="ru-RU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логика), которая используется в тех случаях, когда требуется высокая скорость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выполнения операций. В отношении вычислительных схем более распространена технология МОП.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МОП-вентили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работают медленнее, чем ТТЛ и ЭСЛ, но потребляют гораздо меньше энергии и занимают гораздо меньше места, поэтому можно компактно расположить большое количество таких вентилей.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A0DA0-12FD-487A-9B84-F04CBC64D20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fld id="{F180F6D9-AF50-4CE7-95A9-38F087627E61}" type="slidenum">
              <a:rPr lang="ru-RU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fld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Из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предшествующего обсуждения должно быть ясно, что вентили НЕ-И и НЕ-ИЛИ требуют два транзистора каждый, а вентили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— три транзистора каждый. По этой причине во многих компьютерах используются вентили НЕ-И и НЕ-ИЛИ, а не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ИЛИ. (На практике все вентили строятся несколько иначе, но вентили НЕ-И и НЕ-ИЛИ в любом случае проще, чем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ИЛИ.)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A0DA0-12FD-487A-9B84-F04CBC64D20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FC11F-4419-46FA-B877-CD7B52A311A0}" type="slidenum">
              <a:rPr lang="ru-RU" smtClean="0"/>
              <a:t>10</a:t>
            </a:fld>
            <a:r>
              <a:rPr lang="ru-RU" dirty="0" smtClean="0"/>
              <a:t>   Функцию</a:t>
            </a:r>
            <a:r>
              <a:rPr lang="ru-RU" dirty="0" smtClean="0"/>
              <a:t>,</a:t>
            </a:r>
            <a:r>
              <a:rPr lang="ru-RU" baseline="0" dirty="0" smtClean="0"/>
              <a:t> заданную таблицей истинности, можно представить формулой. Есть два способа- СДНФ и СКНФ.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A0DA0-12FD-487A-9B84-F04CBC64D20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A0DA0-12FD-487A-9B84-F04CBC64D20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96E9-0110-4038-9A9E-36FF8AE41929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98FF-98F4-4EC1-899A-0C3749979748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BDF7-4AC0-4325-AFD8-3313016C0723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8224-DD9F-4C98-8101-7109778D8310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37CD-0092-418C-AACD-CF0F29B9A35B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F9B9-024C-442E-9EC1-175B976B93CC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AF81-AB6C-410B-9D77-44D4571C2E03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6E8-0F06-4302-91CC-67ADBFCBC231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A305-29A8-486E-A3AE-7ABB7E5646E9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D990-857D-4471-9A8F-1F0FC8F5ACA4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85FA-2589-4C47-ADC3-E6B3D8792D25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1EF9-BF0A-47C2-AE56-D04FCBEE42C4}" type="datetime1">
              <a:rPr lang="ru-RU" smtClean="0"/>
              <a:pPr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A6873-25BC-4126-9036-A31962F9468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Синтез логических схем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55576" y="620688"/>
          <a:ext cx="3429000" cy="315468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x1</a:t>
                      </a:r>
                      <a:endParaRPr lang="en-US" dirty="0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x2</a:t>
                      </a:r>
                      <a:endParaRPr lang="en-US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x3</a:t>
                      </a:r>
                      <a:endParaRPr lang="en-US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y</a:t>
                      </a:r>
                      <a:endParaRPr lang="en-US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1</a:t>
                      </a:r>
                      <a:endParaRPr lang="ru-RU" dirty="0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552" y="4077072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Совершенная дизъюнктивная нормальная форма (СДНФ)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25144"/>
            <a:ext cx="737400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755576" y="620688"/>
          <a:ext cx="3429000" cy="315468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x1</a:t>
                      </a:r>
                      <a:endParaRPr lang="en-US" dirty="0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x2</a:t>
                      </a:r>
                      <a:endParaRPr lang="en-US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x3</a:t>
                      </a:r>
                      <a:endParaRPr lang="en-US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y</a:t>
                      </a:r>
                      <a:endParaRPr lang="en-US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</a:t>
                      </a:r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0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/>
                        <a:t>1</a:t>
                      </a:r>
                      <a:endParaRPr lang="ru-RU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1</a:t>
                      </a:r>
                      <a:endParaRPr lang="ru-RU" dirty="0"/>
                    </a:p>
                  </a:txBody>
                  <a:tcPr marL="85725" marR="85725" marT="38100" marB="38100" anchor="ctr">
                    <a:lnL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36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4149080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Совершенная конъюнктивная нормальная форма (СКНФ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869160"/>
            <a:ext cx="679142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76672"/>
            <a:ext cx="4718843" cy="514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15616" y="5661248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Схема устройства, полученная на основе СДНФ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6093296"/>
            <a:ext cx="6984776" cy="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76672"/>
            <a:ext cx="4464496" cy="48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71600" y="544522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устройства, полученная на основе СКНФ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877272"/>
            <a:ext cx="679142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5057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705872"/>
            <a:ext cx="76207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5904656" cy="277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005064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Схема устройства, полученная после минимизации логической функции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653136"/>
            <a:ext cx="3886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280988"/>
            <a:ext cx="822007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000" y="332656"/>
            <a:ext cx="9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805986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21816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548680"/>
            <a:ext cx="828892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730951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620688"/>
            <a:ext cx="851466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155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63688" y="4766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базовые логические элементы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6873-25BC-4126-9036-A31962F9468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260</Words>
  <Application>Microsoft Office PowerPoint</Application>
  <PresentationFormat>Экран (4:3)</PresentationFormat>
  <Paragraphs>107</Paragraphs>
  <Slides>15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Синтез логических схем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логических схем</dc:title>
  <dc:creator>Администратор</dc:creator>
  <cp:lastModifiedBy>User</cp:lastModifiedBy>
  <cp:revision>34</cp:revision>
  <dcterms:created xsi:type="dcterms:W3CDTF">2020-06-01T22:34:22Z</dcterms:created>
  <dcterms:modified xsi:type="dcterms:W3CDTF">2021-09-11T12:43:39Z</dcterms:modified>
</cp:coreProperties>
</file>