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B13C8-39AC-4DBC-B279-4BAF712CC1DE}" type="datetimeFigureOut">
              <a:rPr lang="ru-RU" smtClean="0"/>
              <a:pPr/>
              <a:t>04.05.2021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174BF-DAB2-4413-8048-EE9A6A818C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WDFDEVICE_INIT является закрытой структурой, которая определяется и выделяется платформой. Используется системой для инициализации</a:t>
            </a:r>
            <a:r>
              <a:rPr lang="ru-RU" baseline="0" dirty="0" smtClean="0"/>
              <a:t> объекта Устройство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174BF-DAB2-4413-8048-EE9A6A818CE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9EF-8D7F-4324-97DD-F4348845C04B}" type="datetime1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5F34-DE48-4AE9-9E97-31E2279E7CB6}" type="datetime1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38E2-450C-4AE5-A57C-56905E989739}" type="datetime1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294-CA76-44B3-B336-B4B5FF61FA66}" type="datetime1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4FD0-747A-4DD4-A60D-C9D5A2FFC293}" type="datetime1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1740-76E3-4BDF-BBB9-CF69F0D61755}" type="datetime1">
              <a:rPr lang="ru-RU" smtClean="0"/>
              <a:t>04.05.2021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2BE8-BA05-415E-9081-68820466BEB3}" type="datetime1">
              <a:rPr lang="ru-RU" smtClean="0"/>
              <a:t>04.05.2021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32EB-7CB9-4C44-BB0C-6B0BF1D99A79}" type="datetime1">
              <a:rPr lang="ru-RU" smtClean="0"/>
              <a:t>04.05.2021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1410-F5E4-48BC-83E5-3225B599D0B4}" type="datetime1">
              <a:rPr lang="ru-RU" smtClean="0"/>
              <a:t>04.05.2021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A31-D9E7-4BB0-BFE3-FA23DE4E3747}" type="datetime1">
              <a:rPr lang="ru-RU" smtClean="0"/>
              <a:t>04.05.2021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216E-936A-4632-B986-EB68D02BC629}" type="datetime1">
              <a:rPr lang="ru-RU" smtClean="0"/>
              <a:t>04.05.2021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2AE-EF13-4A91-ACDF-572FDDBB23BD}" type="datetime1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BED3-AB82-45A1-95C5-14535798FE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Драйвер режима ядра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92696"/>
            <a:ext cx="727280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_WDF_OBJECT_ATTRIBUTES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{ </a:t>
            </a:r>
            <a:r>
              <a:rPr lang="en-US" sz="2000" dirty="0"/>
              <a:t>ULONG Size;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PFN_WDF_OBJECT_CONTEXT_CLEANUP </a:t>
            </a:r>
            <a:r>
              <a:rPr lang="en-US" sz="2000" dirty="0" err="1"/>
              <a:t>EvtCleanupCallback</a:t>
            </a:r>
            <a:r>
              <a:rPr lang="en-US" sz="2000" dirty="0"/>
              <a:t>; PFN_WDF_OBJECT_CONTEXT_DESTROY </a:t>
            </a:r>
            <a:r>
              <a:rPr lang="en-US" sz="2000" dirty="0" err="1"/>
              <a:t>EvtDestroyCallback</a:t>
            </a:r>
            <a:r>
              <a:rPr lang="en-US" sz="2000" dirty="0"/>
              <a:t>; WDF_EXECUTION_LEVEL </a:t>
            </a:r>
            <a:r>
              <a:rPr lang="en-US" sz="2000" dirty="0" err="1"/>
              <a:t>ExecutionLevel</a:t>
            </a:r>
            <a:r>
              <a:rPr lang="en-US" sz="2000" dirty="0"/>
              <a:t>; WDF_SYNCHRONIZATION_SCOPE </a:t>
            </a:r>
            <a:r>
              <a:rPr lang="en-US" sz="2000" dirty="0" err="1"/>
              <a:t>SynchronizationScope</a:t>
            </a:r>
            <a:r>
              <a:rPr lang="en-US" sz="2000" dirty="0"/>
              <a:t>; WDFOBJECT </a:t>
            </a:r>
            <a:r>
              <a:rPr lang="en-US" sz="2000" dirty="0" err="1"/>
              <a:t>ParentObject</a:t>
            </a:r>
            <a:r>
              <a:rPr lang="en-US" sz="2000" dirty="0"/>
              <a:t>; </a:t>
            </a:r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ContextSizeOverride</a:t>
            </a:r>
            <a:r>
              <a:rPr lang="en-US" sz="2000" dirty="0"/>
              <a:t>; PCWDF_OBJECT_CONTEXT_TYPE_INFO </a:t>
            </a:r>
            <a:r>
              <a:rPr lang="en-US" sz="2000" dirty="0" err="1"/>
              <a:t>ContextTypeInfo</a:t>
            </a:r>
            <a:r>
              <a:rPr lang="en-US" sz="2000" dirty="0"/>
              <a:t>; } WDF_OBJECT_ATTRIBUTES, *PWDF_OBJECT_ATTRIBUTES;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28092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_WDF_DRIVER_CONFIG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{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ULONG </a:t>
            </a:r>
            <a:r>
              <a:rPr lang="en-US" sz="2000" dirty="0"/>
              <a:t>Size;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PFN_WDF_DRIVER_DEVICE_ADD </a:t>
            </a:r>
            <a:r>
              <a:rPr lang="en-US" sz="2000" dirty="0" err="1"/>
              <a:t>EvtDriverDeviceAdd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PFN_WDF_DRIVER_UNLOAD </a:t>
            </a:r>
            <a:r>
              <a:rPr lang="en-US" sz="2000" dirty="0" err="1"/>
              <a:t>EvtDriverUnload</a:t>
            </a:r>
            <a:r>
              <a:rPr lang="en-US" sz="2000" dirty="0"/>
              <a:t>;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ULONG </a:t>
            </a:r>
            <a:r>
              <a:rPr lang="en-US" sz="2000" dirty="0" err="1"/>
              <a:t>DriverInitFlags</a:t>
            </a:r>
            <a:r>
              <a:rPr lang="en-US" sz="2000" dirty="0"/>
              <a:t>; ULONG </a:t>
            </a:r>
            <a:r>
              <a:rPr lang="en-US" sz="2000" dirty="0" err="1"/>
              <a:t>DriverPoolTag</a:t>
            </a:r>
            <a:r>
              <a:rPr lang="en-US" sz="2000" dirty="0"/>
              <a:t>;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}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WDF_DRIVER_CONFIG</a:t>
            </a:r>
            <a:r>
              <a:rPr lang="en-US" sz="2000" dirty="0"/>
              <a:t>, *PWDF_DRIVER_CONFIG;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EVT_WDF_DRIVER_DEVICE_ADD </a:t>
            </a:r>
            <a:r>
              <a:rPr lang="en-US" sz="2000" dirty="0" err="1"/>
              <a:t>EvtWdfDriverDeviceAdd</a:t>
            </a:r>
            <a:r>
              <a:rPr lang="en-US" sz="2000" dirty="0"/>
              <a:t>;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NTSTATUS </a:t>
            </a:r>
            <a:r>
              <a:rPr lang="en-US" sz="2000" dirty="0" err="1"/>
              <a:t>EvtWdfDriverDeviceAdd</a:t>
            </a:r>
            <a:r>
              <a:rPr lang="en-US" sz="2000" dirty="0"/>
              <a:t>(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WDFDRIVER </a:t>
            </a:r>
            <a:r>
              <a:rPr lang="en-US" sz="2000" dirty="0"/>
              <a:t>Driver, </a:t>
            </a:r>
            <a:r>
              <a:rPr lang="ru-RU" sz="2000" dirty="0" smtClean="0"/>
              <a:t>- дескриптор драйвера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PWDFDEVICE_INIT </a:t>
            </a:r>
            <a:r>
              <a:rPr lang="en-US" sz="2000" dirty="0" err="1"/>
              <a:t>DeviceInit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  <a:r>
              <a:rPr lang="ru-RU" sz="2000" dirty="0" smtClean="0"/>
              <a:t>  -  указатель на структуру </a:t>
            </a:r>
            <a:r>
              <a:rPr lang="en-US" sz="2000" dirty="0" smtClean="0"/>
              <a:t>WDFDEVICE_INIT</a:t>
            </a:r>
            <a:endParaRPr lang="ru-RU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Структура WDFDEVICE_INIT является закрытой структурой, которая определяется и выделяется платформой. </a:t>
            </a:r>
            <a:r>
              <a:rPr lang="ru-RU" sz="2000" smtClean="0"/>
              <a:t>Используется системой для инициализации</a:t>
            </a:r>
            <a:r>
              <a:rPr lang="ru-RU" sz="2000" baseline="0" smtClean="0"/>
              <a:t> объекта Устройство</a:t>
            </a:r>
            <a:endParaRPr lang="ru-RU" sz="2000" smtClean="0"/>
          </a:p>
          <a:p>
            <a:pPr>
              <a:lnSpc>
                <a:spcPct val="150000"/>
              </a:lnSpc>
            </a:pPr>
            <a:endParaRPr lang="ru-RU" sz="2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484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WdfDeviceCreate</a:t>
            </a:r>
            <a:r>
              <a:rPr lang="en-US" sz="2000" dirty="0" smtClean="0"/>
              <a:t>(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/>
              <a:t>		</a:t>
            </a:r>
            <a:r>
              <a:rPr lang="en-US" sz="2000" dirty="0" smtClean="0"/>
              <a:t>&amp;</a:t>
            </a:r>
            <a:r>
              <a:rPr lang="en-US" sz="2000" dirty="0" err="1"/>
              <a:t>DeviceInit</a:t>
            </a:r>
            <a:r>
              <a:rPr lang="en-US" sz="2000" dirty="0"/>
              <a:t>, </a:t>
            </a:r>
            <a:r>
              <a:rPr lang="ru-RU" sz="2000" dirty="0" smtClean="0"/>
              <a:t>  указатель на структуру </a:t>
            </a:r>
            <a:r>
              <a:rPr lang="en-US" sz="2000" dirty="0" smtClean="0"/>
              <a:t>WDFDEVICE_INIT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</a:t>
            </a:r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WDF_NO_OBJECT_ATTRIBUTES,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</a:t>
            </a:r>
            <a:r>
              <a:rPr lang="ru-RU" sz="2000" dirty="0" smtClean="0"/>
              <a:t>    </a:t>
            </a:r>
            <a:r>
              <a:rPr lang="en-US" sz="2000" dirty="0" smtClean="0"/>
              <a:t>           </a:t>
            </a:r>
            <a:r>
              <a:rPr lang="en-US" sz="2000" dirty="0"/>
              <a:t>&amp;</a:t>
            </a:r>
            <a:r>
              <a:rPr lang="en-US" sz="2000" dirty="0" err="1" smtClean="0"/>
              <a:t>hDevice</a:t>
            </a:r>
            <a:r>
              <a:rPr lang="ru-RU" sz="2000" dirty="0" smtClean="0"/>
              <a:t>  - дескриптор объекта устройство, который будет 			       создан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);</a:t>
            </a:r>
            <a:endParaRPr lang="ru-RU" sz="2000" dirty="0"/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352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ntddk.h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wdf.h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DRIVER_INITIALIZE </a:t>
            </a:r>
            <a:r>
              <a:rPr lang="en-US" dirty="0" err="1"/>
              <a:t>DriverEntry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EVT_WDF_DRIVER_DEVICE_ADD </a:t>
            </a:r>
            <a:r>
              <a:rPr lang="en-US" dirty="0" err="1"/>
              <a:t>KmdfHelloWorldEvtDeviceAdd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NTSTATUS </a:t>
            </a:r>
            <a:endParaRPr lang="ru-RU" dirty="0"/>
          </a:p>
          <a:p>
            <a:r>
              <a:rPr lang="en-US" dirty="0" err="1"/>
              <a:t>DriverEntry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_In_ PDRIVER_OBJECT     </a:t>
            </a:r>
            <a:r>
              <a:rPr lang="en-US" dirty="0" err="1"/>
              <a:t>DriverObject</a:t>
            </a:r>
            <a:r>
              <a:rPr lang="en-US" dirty="0"/>
              <a:t>, </a:t>
            </a:r>
            <a:endParaRPr lang="ru-RU" dirty="0"/>
          </a:p>
          <a:p>
            <a:r>
              <a:rPr lang="en-US" dirty="0"/>
              <a:t>    _In_ PUNICODE_STRING    </a:t>
            </a:r>
            <a:r>
              <a:rPr lang="en-US" dirty="0" err="1"/>
              <a:t>RegistryPath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// NTSTATUS variable to record success or failure</a:t>
            </a:r>
            <a:endParaRPr lang="ru-RU" dirty="0"/>
          </a:p>
          <a:p>
            <a:r>
              <a:rPr lang="en-US" dirty="0"/>
              <a:t>    NTSTATUS status = STATUS_SUCCESS;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// Allocate the driver configuration object</a:t>
            </a:r>
            <a:endParaRPr lang="ru-RU" dirty="0"/>
          </a:p>
          <a:p>
            <a:r>
              <a:rPr lang="en-US" dirty="0"/>
              <a:t>    WDF_DRIVER_CONFIG </a:t>
            </a:r>
            <a:r>
              <a:rPr lang="en-US" dirty="0" err="1"/>
              <a:t>config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// Print "Hello World" for </a:t>
            </a:r>
            <a:r>
              <a:rPr lang="en-US" dirty="0" err="1"/>
              <a:t>DriverEntry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KdPrintEx</a:t>
            </a:r>
            <a:r>
              <a:rPr lang="en-US" dirty="0"/>
              <a:t>(( DPFLTR_IHVDRIVER_ID, DPFLTR_INFO_LEVEL, "</a:t>
            </a:r>
            <a:r>
              <a:rPr lang="en-US" dirty="0" err="1"/>
              <a:t>KmdfHelloWorld</a:t>
            </a:r>
            <a:r>
              <a:rPr lang="en-US" dirty="0"/>
              <a:t>: </a:t>
            </a:r>
            <a:r>
              <a:rPr lang="en-US" dirty="0" err="1"/>
              <a:t>DriverEntry</a:t>
            </a:r>
            <a:r>
              <a:rPr lang="en-US" dirty="0"/>
              <a:t>\n" ));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// Initialize the driver configuration object to register the</a:t>
            </a:r>
            <a:endParaRPr lang="ru-RU" dirty="0"/>
          </a:p>
          <a:p>
            <a:r>
              <a:rPr lang="en-US" dirty="0"/>
              <a:t>    // entry point for the </a:t>
            </a:r>
            <a:r>
              <a:rPr lang="en-US" dirty="0" err="1"/>
              <a:t>EvtDeviceAdd</a:t>
            </a:r>
            <a:r>
              <a:rPr lang="en-US" dirty="0"/>
              <a:t> callback, </a:t>
            </a:r>
            <a:r>
              <a:rPr lang="en-US" dirty="0" err="1"/>
              <a:t>KmdfHelloWorldEvtDeviceAdd</a:t>
            </a:r>
            <a:endParaRPr lang="ru-RU" dirty="0"/>
          </a:p>
          <a:p>
            <a:r>
              <a:rPr lang="en-US" dirty="0"/>
              <a:t>    WDF_DRIVER_CONFIG_INIT(&amp;</a:t>
            </a:r>
            <a:r>
              <a:rPr lang="en-US" dirty="0" err="1"/>
              <a:t>config</a:t>
            </a:r>
            <a:r>
              <a:rPr lang="en-US" dirty="0"/>
              <a:t>, </a:t>
            </a:r>
            <a:endParaRPr lang="ru-RU" dirty="0"/>
          </a:p>
          <a:p>
            <a:r>
              <a:rPr lang="en-US" dirty="0"/>
              <a:t>                           </a:t>
            </a:r>
            <a:r>
              <a:rPr lang="en-US" dirty="0" err="1"/>
              <a:t>KmdfHelloWorldEvtDeviceAdd</a:t>
            </a:r>
            <a:endParaRPr lang="ru-RU" dirty="0"/>
          </a:p>
          <a:p>
            <a:r>
              <a:rPr lang="en-US" dirty="0"/>
              <a:t>                           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// Finally, create the driver object</a:t>
            </a:r>
            <a:endParaRPr lang="ru-RU" dirty="0"/>
          </a:p>
          <a:p>
            <a:r>
              <a:rPr lang="en-US" dirty="0"/>
              <a:t>    status = </a:t>
            </a:r>
            <a:r>
              <a:rPr lang="en-US" dirty="0" err="1"/>
              <a:t>WdfDriverCreate</a:t>
            </a:r>
            <a:r>
              <a:rPr lang="en-US" dirty="0"/>
              <a:t>(</a:t>
            </a:r>
            <a:r>
              <a:rPr lang="en-US" dirty="0" err="1"/>
              <a:t>DriverObject</a:t>
            </a:r>
            <a:r>
              <a:rPr lang="en-US" dirty="0"/>
              <a:t>, </a:t>
            </a:r>
            <a:endParaRPr lang="ru-RU" dirty="0"/>
          </a:p>
          <a:p>
            <a:r>
              <a:rPr lang="en-US" dirty="0"/>
              <a:t>                             </a:t>
            </a:r>
            <a:r>
              <a:rPr lang="en-US" dirty="0" err="1"/>
              <a:t>RegistryPath</a:t>
            </a:r>
            <a:r>
              <a:rPr lang="en-US" dirty="0"/>
              <a:t>, </a:t>
            </a:r>
            <a:endParaRPr lang="ru-RU" dirty="0"/>
          </a:p>
          <a:p>
            <a:r>
              <a:rPr lang="en-US" dirty="0"/>
              <a:t>                             WDF_NO_OBJECT_ATTRIBUTES, </a:t>
            </a:r>
            <a:endParaRPr lang="ru-RU" dirty="0"/>
          </a:p>
          <a:p>
            <a:r>
              <a:rPr lang="en-US" dirty="0"/>
              <a:t>                             &amp;</a:t>
            </a:r>
            <a:r>
              <a:rPr lang="en-US" dirty="0" err="1"/>
              <a:t>config</a:t>
            </a:r>
            <a:r>
              <a:rPr lang="en-US" dirty="0"/>
              <a:t>, </a:t>
            </a:r>
            <a:endParaRPr lang="ru-RU" dirty="0"/>
          </a:p>
          <a:p>
            <a:r>
              <a:rPr lang="en-US" dirty="0"/>
              <a:t>                             WDF_NO_HANDLE</a:t>
            </a:r>
            <a:endParaRPr lang="ru-RU" dirty="0"/>
          </a:p>
          <a:p>
            <a:r>
              <a:rPr lang="en-US" dirty="0"/>
              <a:t>                             );</a:t>
            </a:r>
            <a:endParaRPr lang="ru-RU" dirty="0"/>
          </a:p>
          <a:p>
            <a:r>
              <a:rPr lang="en-US" dirty="0"/>
              <a:t>    return status;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NTSTATUS </a:t>
            </a:r>
            <a:r>
              <a:rPr lang="ru-RU" dirty="0" smtClean="0"/>
              <a:t>   </a:t>
            </a:r>
            <a:r>
              <a:rPr lang="en-US" dirty="0" err="1" smtClean="0"/>
              <a:t>KmdfHelloWorldEvtDeviceAdd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_In_    WDFDRIVER       Driver, </a:t>
            </a:r>
            <a:endParaRPr lang="ru-RU" dirty="0"/>
          </a:p>
          <a:p>
            <a:r>
              <a:rPr lang="en-US" dirty="0"/>
              <a:t>    _</a:t>
            </a:r>
            <a:r>
              <a:rPr lang="en-US" dirty="0" err="1"/>
              <a:t>Inout</a:t>
            </a:r>
            <a:r>
              <a:rPr lang="en-US" dirty="0"/>
              <a:t>_ PWDFDEVICE_INIT </a:t>
            </a:r>
            <a:r>
              <a:rPr lang="en-US" dirty="0" err="1"/>
              <a:t>DeviceInit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// We're not using the driver object</a:t>
            </a:r>
            <a:r>
              <a:rPr lang="en-US" dirty="0" smtClean="0"/>
              <a:t>, </a:t>
            </a:r>
            <a:r>
              <a:rPr lang="en-US" dirty="0"/>
              <a:t>so we need to mark it as unreferenced</a:t>
            </a:r>
            <a:endParaRPr lang="ru-RU" dirty="0"/>
          </a:p>
          <a:p>
            <a:r>
              <a:rPr lang="en-US" dirty="0"/>
              <a:t>    UNREFERENCED_PARAMETER(Driver);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NTSTATUS status;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// Allocate the device object</a:t>
            </a:r>
            <a:endParaRPr lang="ru-RU" dirty="0"/>
          </a:p>
          <a:p>
            <a:r>
              <a:rPr lang="en-US" dirty="0"/>
              <a:t>    WDFDEVICE </a:t>
            </a:r>
            <a:r>
              <a:rPr lang="en-US" dirty="0" err="1"/>
              <a:t>hDevice</a:t>
            </a:r>
            <a:r>
              <a:rPr lang="en-US" dirty="0"/>
              <a:t>;    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// Print "Hello World"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KdPrintEx</a:t>
            </a:r>
            <a:r>
              <a:rPr lang="en-US" dirty="0"/>
              <a:t>(( DPFLTR_IHVDRIVER_ID, DPFLTR_INFO_LEVEL, "</a:t>
            </a:r>
            <a:r>
              <a:rPr lang="en-US" dirty="0" err="1"/>
              <a:t>KmdfHelloWorld</a:t>
            </a:r>
            <a:r>
              <a:rPr lang="en-US" dirty="0"/>
              <a:t>: </a:t>
            </a:r>
            <a:r>
              <a:rPr lang="en-US" dirty="0" err="1"/>
              <a:t>KmdfHelloWorldEvtDeviceAdd</a:t>
            </a:r>
            <a:r>
              <a:rPr lang="en-US" dirty="0"/>
              <a:t>\n" ));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// Create the device object</a:t>
            </a:r>
            <a:endParaRPr lang="ru-RU" dirty="0"/>
          </a:p>
          <a:p>
            <a:r>
              <a:rPr lang="en-US" dirty="0"/>
              <a:t>    status = </a:t>
            </a:r>
            <a:r>
              <a:rPr lang="en-US" dirty="0" err="1"/>
              <a:t>WdfDeviceCreate</a:t>
            </a:r>
            <a:r>
              <a:rPr lang="en-US" dirty="0"/>
              <a:t>(&amp;</a:t>
            </a:r>
            <a:r>
              <a:rPr lang="en-US" dirty="0" err="1"/>
              <a:t>DeviceInit</a:t>
            </a:r>
            <a:r>
              <a:rPr lang="en-US" dirty="0"/>
              <a:t>, </a:t>
            </a:r>
            <a:endParaRPr lang="ru-RU" dirty="0"/>
          </a:p>
          <a:p>
            <a:r>
              <a:rPr lang="en-US" dirty="0"/>
              <a:t>                             WDF_NO_OBJECT_ATTRIBUTES,</a:t>
            </a:r>
            <a:endParaRPr lang="ru-RU" dirty="0"/>
          </a:p>
          <a:p>
            <a:r>
              <a:rPr lang="en-US" dirty="0"/>
              <a:t>                             &amp;</a:t>
            </a:r>
            <a:r>
              <a:rPr lang="en-US" dirty="0" err="1"/>
              <a:t>hDevice</a:t>
            </a:r>
            <a:endParaRPr lang="ru-RU" dirty="0"/>
          </a:p>
          <a:p>
            <a:r>
              <a:rPr lang="en-US" dirty="0"/>
              <a:t>                             );</a:t>
            </a:r>
            <a:endParaRPr lang="ru-RU" dirty="0"/>
          </a:p>
          <a:p>
            <a:r>
              <a:rPr lang="en-US" dirty="0"/>
              <a:t>    return status</a:t>
            </a:r>
            <a:r>
              <a:rPr lang="en-US" dirty="0" smtClean="0"/>
              <a:t>;}</a:t>
            </a:r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role type</a:t>
            </a:r>
            <a:r>
              <a:rPr lang="ru-RU" b="1" dirty="0"/>
              <a:t>  -  </a:t>
            </a:r>
            <a:r>
              <a:rPr lang="en-US" dirty="0"/>
              <a:t>EVT_WDF_DRIVER_DEVICE_ADD</a:t>
            </a:r>
            <a:endParaRPr lang="ru-RU" dirty="0"/>
          </a:p>
          <a:p>
            <a:r>
              <a:rPr lang="ru-RU" b="1" dirty="0" err="1"/>
              <a:t>Event</a:t>
            </a:r>
            <a:r>
              <a:rPr lang="ru-RU" b="1" dirty="0"/>
              <a:t> </a:t>
            </a:r>
            <a:r>
              <a:rPr lang="ru-RU" b="1" dirty="0" err="1"/>
              <a:t>callback</a:t>
            </a:r>
            <a:r>
              <a:rPr lang="ru-RU" b="1" dirty="0"/>
              <a:t> </a:t>
            </a:r>
            <a:r>
              <a:rPr lang="ru-RU" b="1" dirty="0" err="1"/>
              <a:t>function</a:t>
            </a:r>
            <a:r>
              <a:rPr lang="en-US" b="1" dirty="0"/>
              <a:t>:</a:t>
            </a:r>
            <a:endParaRPr lang="ru-RU" dirty="0"/>
          </a:p>
          <a:p>
            <a:r>
              <a:rPr lang="ru-RU" dirty="0"/>
              <a:t>Функция обратного вызова события </a:t>
            </a:r>
            <a:r>
              <a:rPr lang="ru-RU" dirty="0" err="1"/>
              <a:t>EvtDriverDeviceAdd</a:t>
            </a:r>
            <a:r>
              <a:rPr lang="ru-RU" dirty="0"/>
              <a:t> драйвера выполняет операции инициализации устройства, когда диспетчер </a:t>
            </a:r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 (</a:t>
            </a:r>
            <a:r>
              <a:rPr lang="ru-RU" dirty="0" err="1"/>
              <a:t>PnP</a:t>
            </a:r>
            <a:r>
              <a:rPr lang="ru-RU" dirty="0"/>
              <a:t>) сообщает о существовании устройства.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Макрос </a:t>
            </a:r>
            <a:r>
              <a:rPr lang="en-US" b="1" dirty="0" err="1"/>
              <a:t>KdPrintEx</a:t>
            </a:r>
            <a:endParaRPr lang="ru-RU" dirty="0"/>
          </a:p>
          <a:p>
            <a:r>
              <a:rPr lang="ru-RU" dirty="0"/>
              <a:t>отправляет строку в отладчик ядра, если указанные вами условия выполняются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 err="1"/>
              <a:t>KdPrintEx</a:t>
            </a:r>
            <a:r>
              <a:rPr lang="ru-RU" dirty="0"/>
              <a:t> либо передает указанную строку в отладчик ядра, либо ничего не делает, в зависимости от значений </a:t>
            </a:r>
            <a:r>
              <a:rPr lang="en-US" dirty="0" err="1"/>
              <a:t>ComponentId</a:t>
            </a:r>
            <a:r>
              <a:rPr lang="ru-RU" dirty="0"/>
              <a:t>, </a:t>
            </a:r>
            <a:r>
              <a:rPr lang="en-US" dirty="0"/>
              <a:t>Level</a:t>
            </a:r>
            <a:r>
              <a:rPr lang="ru-RU" dirty="0"/>
              <a:t> и соответствующих масок фильтра </a:t>
            </a:r>
            <a:r>
              <a:rPr lang="ru-RU" dirty="0" smtClean="0"/>
              <a:t>компонента</a:t>
            </a:r>
          </a:p>
          <a:p>
            <a:endParaRPr lang="ru-RU" dirty="0"/>
          </a:p>
          <a:p>
            <a:r>
              <a:rPr lang="ru-RU" dirty="0"/>
              <a:t>все строки формата должны быть статическими и определяться во время </a:t>
            </a:r>
            <a:r>
              <a:rPr lang="ru-RU" dirty="0" smtClean="0"/>
              <a:t>компиляции</a:t>
            </a:r>
          </a:p>
          <a:p>
            <a:endParaRPr lang="ru-RU" dirty="0"/>
          </a:p>
          <a:p>
            <a:r>
              <a:rPr lang="ru-RU" dirty="0"/>
              <a:t>любой отдельный вызов </a:t>
            </a:r>
            <a:r>
              <a:rPr lang="en-US" dirty="0" err="1"/>
              <a:t>KdPrintEx</a:t>
            </a:r>
            <a:r>
              <a:rPr lang="ru-RU" dirty="0"/>
              <a:t> будет передавать только 512 байтов </a:t>
            </a:r>
            <a:r>
              <a:rPr lang="ru-RU" dirty="0" smtClean="0"/>
              <a:t>информации</a:t>
            </a:r>
          </a:p>
          <a:p>
            <a:endParaRPr lang="ru-RU" dirty="0"/>
          </a:p>
          <a:p>
            <a:r>
              <a:rPr lang="ru-RU" dirty="0"/>
              <a:t>Эта подпрограмма определена в </a:t>
            </a:r>
            <a:r>
              <a:rPr lang="en-US" dirty="0" err="1"/>
              <a:t>ntddk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 и </a:t>
            </a:r>
            <a:r>
              <a:rPr lang="en-US" dirty="0" err="1"/>
              <a:t>ndis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; идентификаторы фильтров компонентов определены в </a:t>
            </a:r>
            <a:r>
              <a:rPr lang="en-US" dirty="0" err="1"/>
              <a:t>dpfilter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, </a:t>
            </a:r>
            <a:r>
              <a:rPr lang="en-US" dirty="0" err="1"/>
              <a:t>ndis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 и </a:t>
            </a:r>
            <a:r>
              <a:rPr lang="en-US" dirty="0" err="1"/>
              <a:t>wdm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. Включите </a:t>
            </a:r>
            <a:r>
              <a:rPr lang="en-US" dirty="0" err="1"/>
              <a:t>ntddk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 или </a:t>
            </a:r>
            <a:r>
              <a:rPr lang="en-US" dirty="0" err="1"/>
              <a:t>ndis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Полный список имен компонентов (в формате </a:t>
            </a:r>
            <a:r>
              <a:rPr lang="en-US" dirty="0"/>
              <a:t>DPFLTR</a:t>
            </a:r>
            <a:r>
              <a:rPr lang="ru-RU" dirty="0"/>
              <a:t>_</a:t>
            </a:r>
            <a:r>
              <a:rPr lang="en-US" dirty="0"/>
              <a:t>XXXX</a:t>
            </a:r>
            <a:r>
              <a:rPr lang="ru-RU" dirty="0"/>
              <a:t>_</a:t>
            </a:r>
            <a:r>
              <a:rPr lang="en-US" dirty="0"/>
              <a:t>ID</a:t>
            </a:r>
            <a:r>
              <a:rPr lang="ru-RU" dirty="0"/>
              <a:t>) содержится в заголовочном файле </a:t>
            </a:r>
            <a:r>
              <a:rPr lang="en-US" dirty="0" err="1"/>
              <a:t>Dpfilter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 в комплекте драйверов </a:t>
            </a:r>
            <a:r>
              <a:rPr lang="en-US" dirty="0"/>
              <a:t>Windows</a:t>
            </a:r>
            <a:r>
              <a:rPr lang="ru-RU" dirty="0"/>
              <a:t> (</a:t>
            </a:r>
            <a:r>
              <a:rPr lang="en-US" dirty="0"/>
              <a:t>WDK</a:t>
            </a:r>
            <a:r>
              <a:rPr lang="ru-RU" dirty="0"/>
              <a:t>).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9552" y="764704"/>
          <a:ext cx="8064896" cy="3240363"/>
        </p:xfrm>
        <a:graphic>
          <a:graphicData uri="http://schemas.openxmlformats.org/drawingml/2006/table">
            <a:tbl>
              <a:tblPr/>
              <a:tblGrid>
                <a:gridCol w="4032448"/>
                <a:gridCol w="4032448"/>
              </a:tblGrid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Component</a:t>
                      </a:r>
                      <a:r>
                        <a:rPr lang="ru-RU" sz="1800" b="1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err="1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name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Driver</a:t>
                      </a:r>
                      <a:r>
                        <a:rPr lang="ru-RU" sz="1800" b="1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err="1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type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IHVVIDEO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Video driver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IHVAUDIO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Audio</a:t>
                      </a:r>
                      <a:r>
                        <a:rPr lang="ru-RU" sz="1800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driver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IHVNETWORK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Network driver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IHVSTREAMING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Kernel streaming driver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IHVBUS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Bus driver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IHVDRIVER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Any other type of driver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92" marR="9192" marT="9192" marB="91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Следующие константы могут быть полезны для установки значения уровня. Они определены в заголовочном файле </a:t>
            </a:r>
            <a:r>
              <a:rPr lang="en-US" dirty="0"/>
              <a:t>WDK </a:t>
            </a:r>
            <a:r>
              <a:rPr lang="en-US" dirty="0" err="1"/>
              <a:t>Dpfilter</a:t>
            </a:r>
            <a:r>
              <a:rPr lang="ru-RU" dirty="0"/>
              <a:t>.</a:t>
            </a:r>
            <a:r>
              <a:rPr lang="en-US" dirty="0"/>
              <a:t>h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ru-RU" dirty="0"/>
              <a:t>#</a:t>
            </a:r>
            <a:r>
              <a:rPr lang="en-US" dirty="0"/>
              <a:t>define DPFLTR</a:t>
            </a:r>
            <a:r>
              <a:rPr lang="ru-RU" dirty="0"/>
              <a:t>_</a:t>
            </a:r>
            <a:r>
              <a:rPr lang="en-US" dirty="0"/>
              <a:t>ERROR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 0</a:t>
            </a:r>
          </a:p>
          <a:p>
            <a:r>
              <a:rPr lang="en-US" dirty="0"/>
              <a:t>#define DPFLTR_WARNING_LEVEL 1</a:t>
            </a:r>
            <a:endParaRPr lang="ru-RU" dirty="0"/>
          </a:p>
          <a:p>
            <a:r>
              <a:rPr lang="en-US" dirty="0"/>
              <a:t>#define DPFLTR_TRACE_LEVEL 2</a:t>
            </a:r>
            <a:endParaRPr lang="ru-RU" dirty="0"/>
          </a:p>
          <a:p>
            <a:r>
              <a:rPr lang="en-US" dirty="0"/>
              <a:t>#define DPFLTR_INFO_LEVEL 3</a:t>
            </a:r>
            <a:endParaRPr lang="ru-RU" dirty="0"/>
          </a:p>
          <a:p>
            <a:r>
              <a:rPr lang="en-US" dirty="0"/>
              <a:t>#define DPFLTR_MASK </a:t>
            </a:r>
            <a:r>
              <a:rPr lang="en-US" dirty="0" smtClean="0"/>
              <a:t>0x80000000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Windows Vista</a:t>
            </a:r>
            <a:r>
              <a:rPr lang="ru-RU" dirty="0"/>
              <a:t> и более поздних версиях </a:t>
            </a:r>
            <a:r>
              <a:rPr lang="en-US" dirty="0"/>
              <a:t>Windows</a:t>
            </a:r>
            <a:r>
              <a:rPr lang="ru-RU" dirty="0"/>
              <a:t> все сообщения, отправляемые </a:t>
            </a:r>
            <a:r>
              <a:rPr lang="en-US" dirty="0" err="1"/>
              <a:t>DbgPrint</a:t>
            </a:r>
            <a:r>
              <a:rPr lang="ru-RU" dirty="0"/>
              <a:t> и </a:t>
            </a:r>
            <a:r>
              <a:rPr lang="en-US" dirty="0" err="1"/>
              <a:t>KdPrint</a:t>
            </a:r>
            <a:r>
              <a:rPr lang="ru-RU" dirty="0"/>
              <a:t>, ведут себя как сообщения </a:t>
            </a:r>
            <a:r>
              <a:rPr lang="en-US" dirty="0" err="1"/>
              <a:t>DbgPrintEx</a:t>
            </a:r>
            <a:r>
              <a:rPr lang="ru-RU" dirty="0"/>
              <a:t> и </a:t>
            </a:r>
            <a:r>
              <a:rPr lang="en-US" dirty="0" err="1"/>
              <a:t>KdPrintEx</a:t>
            </a:r>
            <a:r>
              <a:rPr lang="ru-RU" dirty="0"/>
              <a:t> с уровнем, равным </a:t>
            </a:r>
            <a:r>
              <a:rPr lang="en-US" dirty="0"/>
              <a:t>DPFLTR</a:t>
            </a:r>
            <a:r>
              <a:rPr lang="ru-RU" dirty="0"/>
              <a:t>_</a:t>
            </a:r>
            <a:r>
              <a:rPr lang="en-US" dirty="0"/>
              <a:t>INFO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693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Ф-я</a:t>
            </a:r>
            <a:r>
              <a:rPr lang="ru-RU" sz="2400" dirty="0" smtClean="0"/>
              <a:t> создает объект драйвер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NTSTATUS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en-US" sz="2400" b="1" dirty="0" err="1"/>
              <a:t>WdfDriverCreate</a:t>
            </a:r>
            <a:r>
              <a:rPr lang="en-US" sz="2400" b="1" dirty="0"/>
              <a:t>(</a:t>
            </a:r>
            <a:r>
              <a:rPr lang="en-US" sz="2400" b="1" dirty="0" err="1"/>
              <a:t>DriverObject</a:t>
            </a:r>
            <a:r>
              <a:rPr lang="en-US" sz="2400" b="1" dirty="0"/>
              <a:t>, </a:t>
            </a:r>
            <a:r>
              <a:rPr lang="ru-RU" sz="2400" dirty="0" smtClean="0"/>
              <a:t>-</a:t>
            </a:r>
            <a:r>
              <a:rPr lang="ru-RU" sz="2400" i="1" dirty="0" smtClean="0"/>
              <a:t>указатель на объект драйвер</a:t>
            </a:r>
            <a:endParaRPr lang="ru-RU" sz="2400" i="1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</a:t>
            </a:r>
            <a:r>
              <a:rPr lang="en-US" sz="2400" b="1" dirty="0"/>
              <a:t> </a:t>
            </a:r>
            <a:r>
              <a:rPr lang="en-US" sz="2400" b="1" dirty="0" err="1"/>
              <a:t>RegistryPath</a:t>
            </a:r>
            <a:r>
              <a:rPr lang="en-US" sz="2400" b="1" dirty="0"/>
              <a:t>, </a:t>
            </a:r>
            <a:r>
              <a:rPr lang="ru-RU" sz="2400" b="1" dirty="0" smtClean="0"/>
              <a:t> </a:t>
            </a:r>
            <a:r>
              <a:rPr lang="ru-RU" sz="2400" dirty="0" smtClean="0"/>
              <a:t>- </a:t>
            </a:r>
            <a:r>
              <a:rPr lang="ru-RU" sz="2400" i="1" dirty="0" smtClean="0"/>
              <a:t>путь в реестре</a:t>
            </a:r>
            <a:endParaRPr lang="ru-RU" sz="2400" i="1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WDF_NO_OBJECT_ATTRIBUTES, </a:t>
            </a:r>
            <a:r>
              <a:rPr lang="ru-RU" sz="2400" b="1" dirty="0" smtClean="0"/>
              <a:t> </a:t>
            </a:r>
            <a:r>
              <a:rPr lang="ru-RU" sz="2400" dirty="0" smtClean="0"/>
              <a:t>- </a:t>
            </a:r>
            <a:r>
              <a:rPr lang="ru-RU" sz="2400" i="1" dirty="0" smtClean="0"/>
              <a:t>указатель на 				структуру </a:t>
            </a:r>
            <a:r>
              <a:rPr lang="en-US" sz="2400" i="1" dirty="0"/>
              <a:t> </a:t>
            </a:r>
            <a:r>
              <a:rPr lang="en-US" sz="2400" i="1" dirty="0" smtClean="0"/>
              <a:t>WDF_OBJECT_ATTRIBUTES</a:t>
            </a:r>
            <a:r>
              <a:rPr lang="ru-RU" sz="2400" i="1" dirty="0" smtClean="0"/>
              <a:t>  у нас </a:t>
            </a:r>
            <a:r>
              <a:rPr lang="en-US" sz="2400" i="1" dirty="0" smtClean="0"/>
              <a:t>  </a:t>
            </a:r>
            <a:r>
              <a:rPr lang="ru-RU" sz="2400" i="1" dirty="0" smtClean="0"/>
              <a:t>			</a:t>
            </a:r>
            <a:r>
              <a:rPr lang="en-US" sz="2400" i="1" dirty="0" smtClean="0"/>
              <a:t>NULL</a:t>
            </a:r>
            <a:r>
              <a:rPr lang="ru-RU" sz="2400" i="1" dirty="0" smtClean="0"/>
              <a:t> необязательный параметр</a:t>
            </a:r>
            <a:endParaRPr lang="ru-RU" sz="2400" i="1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&amp;</a:t>
            </a:r>
            <a:r>
              <a:rPr lang="en-US" sz="2400" b="1" dirty="0" err="1"/>
              <a:t>config</a:t>
            </a:r>
            <a:r>
              <a:rPr lang="en-US" sz="2400" b="1" dirty="0"/>
              <a:t>, </a:t>
            </a:r>
            <a:endParaRPr lang="ru-RU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</a:t>
            </a:r>
            <a:r>
              <a:rPr lang="en-US" sz="2400" b="1" dirty="0" smtClean="0"/>
              <a:t>WDF_NO_HANDLE </a:t>
            </a:r>
            <a:r>
              <a:rPr lang="ru-RU" sz="2400" b="1" dirty="0" smtClean="0"/>
              <a:t> - </a:t>
            </a:r>
            <a:r>
              <a:rPr lang="ru-RU" sz="2400" i="1" dirty="0" err="1" smtClean="0"/>
              <a:t>адес</a:t>
            </a:r>
            <a:r>
              <a:rPr lang="ru-RU" sz="2400" i="1" dirty="0" smtClean="0"/>
              <a:t> дескриптора нового 				  объекта драйвер, необязательный 				параметр</a:t>
            </a:r>
            <a:endParaRPr lang="ru-RU" sz="2400" i="1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);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BED3-AB82-45A1-95C5-14535798FEC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507</Words>
  <Application>Microsoft Office PowerPoint</Application>
  <PresentationFormat>Экран (4:3)</PresentationFormat>
  <Paragraphs>142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Драйвер режима ядра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Драйвер режима ядра</dc:title>
  <dc:creator>Администратор</dc:creator>
  <cp:lastModifiedBy>User</cp:lastModifiedBy>
  <cp:revision>24</cp:revision>
  <dcterms:created xsi:type="dcterms:W3CDTF">2020-05-27T01:44:56Z</dcterms:created>
  <dcterms:modified xsi:type="dcterms:W3CDTF">2021-05-03T14:23:18Z</dcterms:modified>
</cp:coreProperties>
</file>